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4241" r:id="rId2"/>
  </p:sldMasterIdLst>
  <p:notesMasterIdLst>
    <p:notesMasterId r:id="rId12"/>
  </p:notesMasterIdLst>
  <p:handoutMasterIdLst>
    <p:handoutMasterId r:id="rId13"/>
  </p:handoutMasterIdLst>
  <p:sldIdLst>
    <p:sldId id="261" r:id="rId3"/>
    <p:sldId id="260" r:id="rId4"/>
    <p:sldId id="262" r:id="rId5"/>
    <p:sldId id="266" r:id="rId6"/>
    <p:sldId id="263" r:id="rId7"/>
    <p:sldId id="278" r:id="rId8"/>
    <p:sldId id="279" r:id="rId9"/>
    <p:sldId id="281" r:id="rId10"/>
    <p:sldId id="280" r:id="rId1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C26AC84B-6CA9-4CED-9014-2B275D2AC9C1}">
          <p14:sldIdLst>
            <p14:sldId id="261"/>
            <p14:sldId id="260"/>
            <p14:sldId id="262"/>
            <p14:sldId id="266"/>
            <p14:sldId id="263"/>
            <p14:sldId id="278"/>
            <p14:sldId id="279"/>
            <p14:sldId id="281"/>
            <p14:sldId id="28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94660"/>
  </p:normalViewPr>
  <p:slideViewPr>
    <p:cSldViewPr>
      <p:cViewPr varScale="1">
        <p:scale>
          <a:sx n="113" d="100"/>
          <a:sy n="113" d="100"/>
        </p:scale>
        <p:origin x="654" y="84"/>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handoutMaster" Target="handoutMasters/handout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AAFBBDA-3B7D-47E7-8564-B78662EF08FB}"/>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B928B5F-6EC0-4459-9474-761A85539A79}"/>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DE4811F6-7844-4535-9C32-A357E5577C0B}" type="datetimeFigureOut">
              <a:rPr lang="fr-FR" smtClean="0"/>
              <a:t>26/03/2018</a:t>
            </a:fld>
            <a:endParaRPr lang="fr-FR"/>
          </a:p>
        </p:txBody>
      </p:sp>
      <p:sp>
        <p:nvSpPr>
          <p:cNvPr id="4" name="Espace réservé du pied de page 3">
            <a:extLst>
              <a:ext uri="{FF2B5EF4-FFF2-40B4-BE49-F238E27FC236}">
                <a16:creationId xmlns:a16="http://schemas.microsoft.com/office/drawing/2014/main" id="{8B241436-01D2-4CD6-B4C6-DC99D58457DE}"/>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3185E8D8-ABD0-46DA-A979-AC99C13B8571}"/>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003F8F1C-94B9-48C1-86A5-D0E1910E0D24}" type="slidenum">
              <a:rPr lang="fr-FR" smtClean="0"/>
              <a:t>‹N°›</a:t>
            </a:fld>
            <a:endParaRPr lang="fr-FR"/>
          </a:p>
        </p:txBody>
      </p:sp>
    </p:spTree>
    <p:extLst>
      <p:ext uri="{BB962C8B-B14F-4D97-AF65-F5344CB8AC3E}">
        <p14:creationId xmlns:p14="http://schemas.microsoft.com/office/powerpoint/2010/main" val="171329729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65B7AF-9176-440C-8CD5-F054E8C86EB5}"/>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latinLnBrk="0" hangingPunct="1">
              <a:spcBef>
                <a:spcPts val="0"/>
              </a:spcBef>
              <a:spcAft>
                <a:spcPts val="0"/>
              </a:spcAft>
              <a:defRPr lang="fr-FR" sz="1200">
                <a:latin typeface="+mn-lt"/>
                <a:cs typeface="+mn-cs"/>
              </a:defRPr>
            </a:lvl1pPr>
          </a:lstStyle>
          <a:p>
            <a:pPr>
              <a:defRPr/>
            </a:pPr>
            <a:endParaRPr/>
          </a:p>
        </p:txBody>
      </p:sp>
      <p:sp>
        <p:nvSpPr>
          <p:cNvPr id="3" name="Date Placeholder 2">
            <a:extLst>
              <a:ext uri="{FF2B5EF4-FFF2-40B4-BE49-F238E27FC236}">
                <a16:creationId xmlns:a16="http://schemas.microsoft.com/office/drawing/2014/main" id="{F26F8317-3037-4E24-A098-2CBF339F4AF3}"/>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fontAlgn="auto" latinLnBrk="0" hangingPunct="1">
              <a:spcBef>
                <a:spcPts val="0"/>
              </a:spcBef>
              <a:spcAft>
                <a:spcPts val="0"/>
              </a:spcAft>
              <a:defRPr lang="fr-FR" sz="1200">
                <a:latin typeface="+mn-lt"/>
                <a:cs typeface="+mn-cs"/>
              </a:defRPr>
            </a:lvl1pPr>
          </a:lstStyle>
          <a:p>
            <a:pPr>
              <a:defRPr/>
            </a:pPr>
            <a:fld id="{AEFA6C7F-3117-4854-B74C-E49FA632DCBE}" type="datetimeFigureOut">
              <a:rPr lang="fr-FR"/>
              <a:pPr>
                <a:defRPr/>
              </a:pPr>
              <a:t>26/03/2018</a:t>
            </a:fld>
            <a:endParaRPr dirty="0"/>
          </a:p>
        </p:txBody>
      </p:sp>
      <p:sp>
        <p:nvSpPr>
          <p:cNvPr id="4" name="Slide Image Placeholder 3">
            <a:extLst>
              <a:ext uri="{FF2B5EF4-FFF2-40B4-BE49-F238E27FC236}">
                <a16:creationId xmlns:a16="http://schemas.microsoft.com/office/drawing/2014/main" id="{F93202B0-F3CA-447C-ADCF-1C707D30FE85}"/>
              </a:ext>
            </a:extLst>
          </p:cNvPr>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fr-FR" noProof="0" dirty="0"/>
          </a:p>
        </p:txBody>
      </p:sp>
      <p:sp>
        <p:nvSpPr>
          <p:cNvPr id="5" name="Notes Placeholder 4">
            <a:extLst>
              <a:ext uri="{FF2B5EF4-FFF2-40B4-BE49-F238E27FC236}">
                <a16:creationId xmlns:a16="http://schemas.microsoft.com/office/drawing/2014/main" id="{592BDF47-FE31-4EB2-87E0-1BABFDAAED34}"/>
              </a:ext>
            </a:extLst>
          </p:cNvPr>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Footer Placeholder 5">
            <a:extLst>
              <a:ext uri="{FF2B5EF4-FFF2-40B4-BE49-F238E27FC236}">
                <a16:creationId xmlns:a16="http://schemas.microsoft.com/office/drawing/2014/main" id="{E6391B4F-E729-48E0-B874-5FE4815DC798}"/>
              </a:ext>
            </a:extLst>
          </p:cNvPr>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fontAlgn="auto" latinLnBrk="0" hangingPunct="1">
              <a:spcBef>
                <a:spcPts val="0"/>
              </a:spcBef>
              <a:spcAft>
                <a:spcPts val="0"/>
              </a:spcAft>
              <a:defRPr lang="fr-FR" sz="1200">
                <a:latin typeface="+mn-lt"/>
                <a:cs typeface="+mn-cs"/>
              </a:defRPr>
            </a:lvl1pPr>
          </a:lstStyle>
          <a:p>
            <a:pPr>
              <a:defRPr/>
            </a:pPr>
            <a:endParaRPr/>
          </a:p>
        </p:txBody>
      </p:sp>
      <p:sp>
        <p:nvSpPr>
          <p:cNvPr id="7" name="Slide Number Placeholder 6">
            <a:extLst>
              <a:ext uri="{FF2B5EF4-FFF2-40B4-BE49-F238E27FC236}">
                <a16:creationId xmlns:a16="http://schemas.microsoft.com/office/drawing/2014/main" id="{CC84CDCA-14B2-49ED-88D6-AF672F7CAC07}"/>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FE294740-86EE-4B26-9866-32FC40E500D7}" type="slidenum">
              <a:rPr lang="fr-FR" altLang="fr-FR"/>
              <a:pPr>
                <a:defRPr/>
              </a:pPr>
              <a:t>‹N°›</a:t>
            </a:fld>
            <a:endParaRPr lang="fr-FR" altLang="fr-FR"/>
          </a:p>
        </p:txBody>
      </p:sp>
    </p:spTree>
    <p:extLst>
      <p:ext uri="{BB962C8B-B14F-4D97-AF65-F5344CB8AC3E}">
        <p14:creationId xmlns:p14="http://schemas.microsoft.com/office/powerpoint/2010/main" val="2026491016"/>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lang="fr-FR" sz="1200" kern="1200">
        <a:solidFill>
          <a:schemeClr val="tx1"/>
        </a:solidFill>
        <a:latin typeface="+mn-lt"/>
        <a:ea typeface="+mn-ea"/>
        <a:cs typeface="+mn-cs"/>
      </a:defRPr>
    </a:lvl1pPr>
    <a:lvl2pPr marL="457200" algn="l" rtl="0" eaLnBrk="0" fontAlgn="base" hangingPunct="0">
      <a:spcBef>
        <a:spcPct val="30000"/>
      </a:spcBef>
      <a:spcAft>
        <a:spcPct val="0"/>
      </a:spcAft>
      <a:defRPr lang="fr-FR" sz="1200" kern="1200">
        <a:solidFill>
          <a:schemeClr val="tx1"/>
        </a:solidFill>
        <a:latin typeface="+mn-lt"/>
        <a:ea typeface="+mn-ea"/>
        <a:cs typeface="+mn-cs"/>
      </a:defRPr>
    </a:lvl2pPr>
    <a:lvl3pPr marL="914400" algn="l" rtl="0" eaLnBrk="0" fontAlgn="base" hangingPunct="0">
      <a:spcBef>
        <a:spcPct val="30000"/>
      </a:spcBef>
      <a:spcAft>
        <a:spcPct val="0"/>
      </a:spcAft>
      <a:defRPr lang="fr-FR" sz="1200" kern="1200">
        <a:solidFill>
          <a:schemeClr val="tx1"/>
        </a:solidFill>
        <a:latin typeface="+mn-lt"/>
        <a:ea typeface="+mn-ea"/>
        <a:cs typeface="+mn-cs"/>
      </a:defRPr>
    </a:lvl3pPr>
    <a:lvl4pPr marL="1371600" algn="l" rtl="0" eaLnBrk="0" fontAlgn="base" hangingPunct="0">
      <a:spcBef>
        <a:spcPct val="30000"/>
      </a:spcBef>
      <a:spcAft>
        <a:spcPct val="0"/>
      </a:spcAft>
      <a:defRPr lang="fr-FR" sz="1200" kern="1200">
        <a:solidFill>
          <a:schemeClr val="tx1"/>
        </a:solidFill>
        <a:latin typeface="+mn-lt"/>
        <a:ea typeface="+mn-ea"/>
        <a:cs typeface="+mn-cs"/>
      </a:defRPr>
    </a:lvl4pPr>
    <a:lvl5pPr marL="1828800" algn="l" rtl="0" eaLnBrk="0" fontAlgn="base" hangingPunct="0">
      <a:spcBef>
        <a:spcPct val="30000"/>
      </a:spcBef>
      <a:spcAft>
        <a:spcPct val="0"/>
      </a:spcAft>
      <a:defRPr lang="fr-FR" sz="1200" kern="1200">
        <a:solidFill>
          <a:schemeClr val="tx1"/>
        </a:solidFill>
        <a:latin typeface="+mn-lt"/>
        <a:ea typeface="+mn-ea"/>
        <a:cs typeface="+mn-cs"/>
      </a:defRPr>
    </a:lvl5pPr>
    <a:lvl6pPr marL="2286000" algn="l" defTabSz="914400" rtl="0" eaLnBrk="1" latinLnBrk="0" hangingPunct="1">
      <a:defRPr lang="fr-FR" sz="1200" kern="1200">
        <a:solidFill>
          <a:schemeClr val="tx1"/>
        </a:solidFill>
        <a:latin typeface="+mn-lt"/>
        <a:ea typeface="+mn-ea"/>
        <a:cs typeface="+mn-cs"/>
      </a:defRPr>
    </a:lvl6pPr>
    <a:lvl7pPr marL="2743200" algn="l" defTabSz="914400" rtl="0" eaLnBrk="1" latinLnBrk="0" hangingPunct="1">
      <a:defRPr lang="fr-FR" sz="1200" kern="1200">
        <a:solidFill>
          <a:schemeClr val="tx1"/>
        </a:solidFill>
        <a:latin typeface="+mn-lt"/>
        <a:ea typeface="+mn-ea"/>
        <a:cs typeface="+mn-cs"/>
      </a:defRPr>
    </a:lvl7pPr>
    <a:lvl8pPr marL="3200400" algn="l" defTabSz="914400" rtl="0" eaLnBrk="1" latinLnBrk="0" hangingPunct="1">
      <a:defRPr lang="fr-FR" sz="1200" kern="1200">
        <a:solidFill>
          <a:schemeClr val="tx1"/>
        </a:solidFill>
        <a:latin typeface="+mn-lt"/>
        <a:ea typeface="+mn-ea"/>
        <a:cs typeface="+mn-cs"/>
      </a:defRPr>
    </a:lvl8pPr>
    <a:lvl9pPr marL="3657600" algn="l" defTabSz="914400" rtl="0" eaLnBrk="1" latinLnBrk="0" hangingPunct="1">
      <a:defRPr lang="fr-F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048424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a:prstGeom prst="rect">
            <a:avLst/>
          </a:prstGeo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fr-FR"/>
              <a:t>Modifiez le style du titre</a:t>
            </a:r>
            <a:endParaRPr lang="en-US" dirty="0"/>
          </a:p>
        </p:txBody>
      </p:sp>
      <p:sp>
        <p:nvSpPr>
          <p:cNvPr id="3" name="Subtitle 2"/>
          <p:cNvSpPr>
            <a:spLocks noGrp="1"/>
          </p:cNvSpPr>
          <p:nvPr>
            <p:ph type="subTitle" idx="1"/>
          </p:nvPr>
        </p:nvSpPr>
        <p:spPr>
          <a:xfrm>
            <a:off x="1751012" y="3886200"/>
            <a:ext cx="8676222" cy="1905000"/>
          </a:xfrm>
          <a:prstGeom prst="rect">
            <a:avLst/>
          </a:prstGeo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8837613" y="6093296"/>
            <a:ext cx="1600200" cy="365125"/>
          </a:xfrm>
          <a:prstGeom prst="rect">
            <a:avLst/>
          </a:prstGeom>
        </p:spPr>
        <p:txBody>
          <a:bodyPr/>
          <a:lstStyle/>
          <a:p>
            <a:pPr>
              <a:defRPr/>
            </a:pPr>
            <a:fld id="{566A7B41-5076-443E-BC5F-1B8D3EBC3887}" type="datetime1">
              <a:rPr lang="fr-FR" smtClean="0"/>
              <a:t>26/03/2018</a:t>
            </a:fld>
            <a:endParaRPr lang="fr-FR" dirty="0"/>
          </a:p>
        </p:txBody>
      </p:sp>
      <p:sp>
        <p:nvSpPr>
          <p:cNvPr id="5" name="Footer Placeholder 4"/>
          <p:cNvSpPr>
            <a:spLocks noGrp="1"/>
          </p:cNvSpPr>
          <p:nvPr>
            <p:ph type="ftr" sz="quarter" idx="11"/>
          </p:nvPr>
        </p:nvSpPr>
        <p:spPr>
          <a:xfrm>
            <a:off x="1141413" y="6093296"/>
            <a:ext cx="7543800" cy="365125"/>
          </a:xfrm>
          <a:prstGeom prst="rect">
            <a:avLst/>
          </a:prstGeom>
        </p:spPr>
        <p:txBody>
          <a:bodyPr/>
          <a:lstStyle/>
          <a:p>
            <a:pPr>
              <a:defRPr/>
            </a:pPr>
            <a:endParaRPr lang="fr-FR"/>
          </a:p>
        </p:txBody>
      </p:sp>
      <p:sp>
        <p:nvSpPr>
          <p:cNvPr id="6" name="Slide Number Placeholder 5"/>
          <p:cNvSpPr>
            <a:spLocks noGrp="1"/>
          </p:cNvSpPr>
          <p:nvPr>
            <p:ph type="sldNum" sz="quarter" idx="12"/>
          </p:nvPr>
        </p:nvSpPr>
        <p:spPr>
          <a:xfrm>
            <a:off x="10514013" y="6093296"/>
            <a:ext cx="551167" cy="365125"/>
          </a:xfrm>
          <a:prstGeom prst="rect">
            <a:avLst/>
          </a:prstGeom>
        </p:spPr>
        <p:txBody>
          <a:bodyPr/>
          <a:lstStyle/>
          <a:p>
            <a:pPr>
              <a:defRPr/>
            </a:pPr>
            <a:fld id="{7F3B7A24-BA69-43E4-885C-6566D1E1D06E}" type="slidenum">
              <a:rPr lang="fr-FR" altLang="fr-FR" smtClean="0"/>
              <a:pPr>
                <a:defRPr/>
              </a:pPr>
              <a:t>‹N°›</a:t>
            </a:fld>
            <a:endParaRPr lang="fr-FR" altLang="fr-FR"/>
          </a:p>
        </p:txBody>
      </p:sp>
    </p:spTree>
    <p:extLst>
      <p:ext uri="{BB962C8B-B14F-4D97-AF65-F5344CB8AC3E}">
        <p14:creationId xmlns:p14="http://schemas.microsoft.com/office/powerpoint/2010/main" val="3548695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a:prstGeom prst="rect">
            <a:avLst/>
          </a:prstGeo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41413" y="5299603"/>
            <a:ext cx="9906000" cy="493712"/>
          </a:xfrm>
          <a:prstGeom prst="rect">
            <a:avLst/>
          </a:prstGeo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a:xfrm>
            <a:off x="8837613" y="6093296"/>
            <a:ext cx="1600200" cy="365125"/>
          </a:xfrm>
          <a:prstGeom prst="rect">
            <a:avLst/>
          </a:prstGeom>
        </p:spPr>
        <p:txBody>
          <a:bodyPr/>
          <a:lstStyle/>
          <a:p>
            <a:pPr>
              <a:defRPr/>
            </a:pPr>
            <a:fld id="{698B6801-D9EA-4A98-9063-6147AD17A48E}" type="datetime1">
              <a:rPr lang="fr-FR" smtClean="0"/>
              <a:t>26/03/2018</a:t>
            </a:fld>
            <a:endParaRPr lang="fr-FR" dirty="0"/>
          </a:p>
        </p:txBody>
      </p:sp>
      <p:sp>
        <p:nvSpPr>
          <p:cNvPr id="6" name="Footer Placeholder 5"/>
          <p:cNvSpPr>
            <a:spLocks noGrp="1"/>
          </p:cNvSpPr>
          <p:nvPr>
            <p:ph type="ftr" sz="quarter" idx="11"/>
          </p:nvPr>
        </p:nvSpPr>
        <p:spPr>
          <a:xfrm>
            <a:off x="1141413" y="6093296"/>
            <a:ext cx="7543800" cy="365125"/>
          </a:xfrm>
          <a:prstGeom prst="rect">
            <a:avLst/>
          </a:prstGeom>
        </p:spPr>
        <p:txBody>
          <a:bodyPr/>
          <a:lstStyle/>
          <a:p>
            <a:pPr>
              <a:defRPr/>
            </a:pPr>
            <a:endParaRPr lang="fr-FR"/>
          </a:p>
        </p:txBody>
      </p:sp>
      <p:sp>
        <p:nvSpPr>
          <p:cNvPr id="7" name="Slide Number Placeholder 6"/>
          <p:cNvSpPr>
            <a:spLocks noGrp="1"/>
          </p:cNvSpPr>
          <p:nvPr>
            <p:ph type="sldNum" sz="quarter" idx="12"/>
          </p:nvPr>
        </p:nvSpPr>
        <p:spPr>
          <a:xfrm>
            <a:off x="10514013" y="6093296"/>
            <a:ext cx="551167" cy="365125"/>
          </a:xfrm>
          <a:prstGeom prst="rect">
            <a:avLst/>
          </a:prstGeom>
        </p:spPr>
        <p:txBody>
          <a:bodyPr/>
          <a:lstStyle/>
          <a:p>
            <a:pPr>
              <a:defRPr/>
            </a:pPr>
            <a:fld id="{15B6DB6C-8175-4B6B-9C92-77DFCA1806A8}" type="slidenum">
              <a:rPr lang="fr-FR" altLang="fr-FR" smtClean="0"/>
              <a:pPr>
                <a:defRPr/>
              </a:pPr>
              <a:t>‹N°›</a:t>
            </a:fld>
            <a:endParaRPr lang="fr-FR" altLang="fr-FR"/>
          </a:p>
        </p:txBody>
      </p:sp>
    </p:spTree>
    <p:extLst>
      <p:ext uri="{BB962C8B-B14F-4D97-AF65-F5344CB8AC3E}">
        <p14:creationId xmlns:p14="http://schemas.microsoft.com/office/powerpoint/2010/main" val="354678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a:prstGeom prst="rect">
            <a:avLst/>
          </a:prstGeom>
        </p:spPr>
        <p:txBody>
          <a:bodyPr anchor="ctr">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1141411" y="4343400"/>
            <a:ext cx="9906000" cy="1447800"/>
          </a:xfrm>
          <a:prstGeom prst="rect">
            <a:avLst/>
          </a:prstGeo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8837613" y="6093296"/>
            <a:ext cx="1600200" cy="365125"/>
          </a:xfrm>
          <a:prstGeom prst="rect">
            <a:avLst/>
          </a:prstGeom>
        </p:spPr>
        <p:txBody>
          <a:bodyPr/>
          <a:lstStyle/>
          <a:p>
            <a:pPr>
              <a:defRPr/>
            </a:pPr>
            <a:fld id="{C3D8BF5D-2E0B-4C28-A84E-07EC67B4E7FF}" type="datetime1">
              <a:rPr lang="fr-FR" smtClean="0"/>
              <a:t>26/03/2018</a:t>
            </a:fld>
            <a:endParaRPr lang="fr-FR" dirty="0"/>
          </a:p>
        </p:txBody>
      </p:sp>
      <p:sp>
        <p:nvSpPr>
          <p:cNvPr id="5" name="Footer Placeholder 4"/>
          <p:cNvSpPr>
            <a:spLocks noGrp="1"/>
          </p:cNvSpPr>
          <p:nvPr>
            <p:ph type="ftr" sz="quarter" idx="11"/>
          </p:nvPr>
        </p:nvSpPr>
        <p:spPr>
          <a:xfrm>
            <a:off x="1141413" y="6093296"/>
            <a:ext cx="7543800" cy="365125"/>
          </a:xfrm>
          <a:prstGeom prst="rect">
            <a:avLst/>
          </a:prstGeom>
        </p:spPr>
        <p:txBody>
          <a:bodyPr/>
          <a:lstStyle/>
          <a:p>
            <a:pPr>
              <a:defRPr/>
            </a:pPr>
            <a:endParaRPr lang="fr-FR"/>
          </a:p>
        </p:txBody>
      </p:sp>
      <p:sp>
        <p:nvSpPr>
          <p:cNvPr id="6" name="Slide Number Placeholder 5"/>
          <p:cNvSpPr>
            <a:spLocks noGrp="1"/>
          </p:cNvSpPr>
          <p:nvPr>
            <p:ph type="sldNum" sz="quarter" idx="12"/>
          </p:nvPr>
        </p:nvSpPr>
        <p:spPr>
          <a:xfrm>
            <a:off x="10514013" y="6093296"/>
            <a:ext cx="551167" cy="365125"/>
          </a:xfrm>
          <a:prstGeom prst="rect">
            <a:avLst/>
          </a:prstGeom>
        </p:spPr>
        <p:txBody>
          <a:bodyPr/>
          <a:lstStyle/>
          <a:p>
            <a:pPr>
              <a:defRPr/>
            </a:pPr>
            <a:fld id="{15B6DB6C-8175-4B6B-9C92-77DFCA1806A8}" type="slidenum">
              <a:rPr lang="fr-FR" altLang="fr-FR" smtClean="0"/>
              <a:pPr>
                <a:defRPr/>
              </a:pPr>
              <a:t>‹N°›</a:t>
            </a:fld>
            <a:endParaRPr lang="fr-FR" altLang="fr-FR"/>
          </a:p>
        </p:txBody>
      </p:sp>
    </p:spTree>
    <p:extLst>
      <p:ext uri="{BB962C8B-B14F-4D97-AF65-F5344CB8AC3E}">
        <p14:creationId xmlns:p14="http://schemas.microsoft.com/office/powerpoint/2010/main" val="2412992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a:prstGeom prst="rect">
            <a:avLst/>
          </a:prstGeom>
        </p:spPr>
        <p:txBody>
          <a:bodyPr anchor="ctr">
            <a:normAutofit/>
          </a:bodyPr>
          <a:lstStyle>
            <a:lvl1pPr algn="l">
              <a:defRPr sz="3200" b="0" cap="all">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674812" y="3352800"/>
            <a:ext cx="8839202" cy="381000"/>
          </a:xfrm>
          <a:prstGeom prst="rect">
            <a:avLst/>
          </a:prstGeo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1141411" y="4343400"/>
            <a:ext cx="9906000" cy="1447800"/>
          </a:xfrm>
          <a:prstGeom prst="rect">
            <a:avLst/>
          </a:prstGeo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fr-FR"/>
              <a:t>Modifier les styles du texte du masque</a:t>
            </a:r>
          </a:p>
        </p:txBody>
      </p:sp>
      <p:sp>
        <p:nvSpPr>
          <p:cNvPr id="4" name="Date Placeholder 3"/>
          <p:cNvSpPr>
            <a:spLocks noGrp="1"/>
          </p:cNvSpPr>
          <p:nvPr>
            <p:ph type="dt" sz="half" idx="10"/>
          </p:nvPr>
        </p:nvSpPr>
        <p:spPr>
          <a:xfrm>
            <a:off x="8837613" y="6093296"/>
            <a:ext cx="1600200" cy="365125"/>
          </a:xfrm>
          <a:prstGeom prst="rect">
            <a:avLst/>
          </a:prstGeom>
        </p:spPr>
        <p:txBody>
          <a:bodyPr/>
          <a:lstStyle/>
          <a:p>
            <a:pPr>
              <a:defRPr/>
            </a:pPr>
            <a:fld id="{E995C9C3-9730-482E-9C5E-32F7223B83A9}" type="datetime1">
              <a:rPr lang="fr-FR" smtClean="0"/>
              <a:t>26/03/2018</a:t>
            </a:fld>
            <a:endParaRPr lang="fr-FR" dirty="0"/>
          </a:p>
        </p:txBody>
      </p:sp>
      <p:sp>
        <p:nvSpPr>
          <p:cNvPr id="5" name="Footer Placeholder 4"/>
          <p:cNvSpPr>
            <a:spLocks noGrp="1"/>
          </p:cNvSpPr>
          <p:nvPr>
            <p:ph type="ftr" sz="quarter" idx="11"/>
          </p:nvPr>
        </p:nvSpPr>
        <p:spPr>
          <a:xfrm>
            <a:off x="1141413" y="6093296"/>
            <a:ext cx="7543800" cy="365125"/>
          </a:xfrm>
          <a:prstGeom prst="rect">
            <a:avLst/>
          </a:prstGeom>
        </p:spPr>
        <p:txBody>
          <a:bodyPr/>
          <a:lstStyle/>
          <a:p>
            <a:pPr>
              <a:defRPr/>
            </a:pPr>
            <a:endParaRPr lang="fr-FR"/>
          </a:p>
        </p:txBody>
      </p:sp>
      <p:sp>
        <p:nvSpPr>
          <p:cNvPr id="6" name="Slide Number Placeholder 5"/>
          <p:cNvSpPr>
            <a:spLocks noGrp="1"/>
          </p:cNvSpPr>
          <p:nvPr>
            <p:ph type="sldNum" sz="quarter" idx="12"/>
          </p:nvPr>
        </p:nvSpPr>
        <p:spPr>
          <a:xfrm>
            <a:off x="10514013" y="6093296"/>
            <a:ext cx="551167" cy="365125"/>
          </a:xfrm>
          <a:prstGeom prst="rect">
            <a:avLst/>
          </a:prstGeom>
        </p:spPr>
        <p:txBody>
          <a:bodyPr/>
          <a:lstStyle/>
          <a:p>
            <a:pPr>
              <a:defRPr/>
            </a:pPr>
            <a:fld id="{15B6DB6C-8175-4B6B-9C92-77DFCA1806A8}" type="slidenum">
              <a:rPr lang="fr-FR" altLang="fr-FR" smtClean="0"/>
              <a:pPr>
                <a:defRPr/>
              </a:pPr>
              <a:t>‹N°›</a:t>
            </a:fld>
            <a:endParaRPr lang="fr-FR" altLang="fr-FR"/>
          </a:p>
        </p:txBody>
      </p:sp>
    </p:spTree>
    <p:extLst>
      <p:ext uri="{BB962C8B-B14F-4D97-AF65-F5344CB8AC3E}">
        <p14:creationId xmlns:p14="http://schemas.microsoft.com/office/powerpoint/2010/main" val="1898846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a:prstGeom prst="rect">
            <a:avLst/>
          </a:prstGeom>
        </p:spPr>
        <p:txBody>
          <a:bodyPr anchor="b">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1141410" y="4777381"/>
            <a:ext cx="9906001" cy="860400"/>
          </a:xfrm>
          <a:prstGeom prst="rect">
            <a:avLst/>
          </a:prstGeo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fr-FR"/>
              <a:t>Modifier les styles du texte du masque</a:t>
            </a:r>
          </a:p>
        </p:txBody>
      </p:sp>
      <p:sp>
        <p:nvSpPr>
          <p:cNvPr id="4" name="Date Placeholder 3"/>
          <p:cNvSpPr>
            <a:spLocks noGrp="1"/>
          </p:cNvSpPr>
          <p:nvPr>
            <p:ph type="dt" sz="half" idx="10"/>
          </p:nvPr>
        </p:nvSpPr>
        <p:spPr>
          <a:xfrm>
            <a:off x="8837613" y="6093296"/>
            <a:ext cx="1600200" cy="365125"/>
          </a:xfrm>
          <a:prstGeom prst="rect">
            <a:avLst/>
          </a:prstGeom>
        </p:spPr>
        <p:txBody>
          <a:bodyPr/>
          <a:lstStyle/>
          <a:p>
            <a:pPr>
              <a:defRPr/>
            </a:pPr>
            <a:fld id="{639D9800-31B3-424B-9D96-EED1E7430A18}" type="datetime1">
              <a:rPr lang="fr-FR" smtClean="0"/>
              <a:t>26/03/2018</a:t>
            </a:fld>
            <a:endParaRPr lang="fr-FR" dirty="0"/>
          </a:p>
        </p:txBody>
      </p:sp>
      <p:sp>
        <p:nvSpPr>
          <p:cNvPr id="5" name="Footer Placeholder 4"/>
          <p:cNvSpPr>
            <a:spLocks noGrp="1"/>
          </p:cNvSpPr>
          <p:nvPr>
            <p:ph type="ftr" sz="quarter" idx="11"/>
          </p:nvPr>
        </p:nvSpPr>
        <p:spPr>
          <a:xfrm>
            <a:off x="1141413" y="6093296"/>
            <a:ext cx="7543800" cy="365125"/>
          </a:xfrm>
          <a:prstGeom prst="rect">
            <a:avLst/>
          </a:prstGeom>
        </p:spPr>
        <p:txBody>
          <a:bodyPr/>
          <a:lstStyle/>
          <a:p>
            <a:pPr>
              <a:defRPr/>
            </a:pPr>
            <a:endParaRPr lang="fr-FR"/>
          </a:p>
        </p:txBody>
      </p:sp>
      <p:sp>
        <p:nvSpPr>
          <p:cNvPr id="6" name="Slide Number Placeholder 5"/>
          <p:cNvSpPr>
            <a:spLocks noGrp="1"/>
          </p:cNvSpPr>
          <p:nvPr>
            <p:ph type="sldNum" sz="quarter" idx="12"/>
          </p:nvPr>
        </p:nvSpPr>
        <p:spPr>
          <a:xfrm>
            <a:off x="10514013" y="6093296"/>
            <a:ext cx="551167" cy="365125"/>
          </a:xfrm>
          <a:prstGeom prst="rect">
            <a:avLst/>
          </a:prstGeom>
        </p:spPr>
        <p:txBody>
          <a:bodyPr/>
          <a:lstStyle/>
          <a:p>
            <a:pPr>
              <a:defRPr/>
            </a:pPr>
            <a:fld id="{15B6DB6C-8175-4B6B-9C92-77DFCA1806A8}" type="slidenum">
              <a:rPr lang="fr-FR" altLang="fr-FR" smtClean="0"/>
              <a:pPr>
                <a:defRPr/>
              </a:pPr>
              <a:t>‹N°›</a:t>
            </a:fld>
            <a:endParaRPr lang="fr-FR" altLang="fr-FR"/>
          </a:p>
        </p:txBody>
      </p:sp>
    </p:spTree>
    <p:extLst>
      <p:ext uri="{BB962C8B-B14F-4D97-AF65-F5344CB8AC3E}">
        <p14:creationId xmlns:p14="http://schemas.microsoft.com/office/powerpoint/2010/main" val="1770138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a:prstGeom prst="rect">
            <a:avLst/>
          </a:prstGeo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fr-FR"/>
              <a:t>Modifiez le style du titre</a:t>
            </a:r>
            <a:endParaRPr lang="en-US" dirty="0"/>
          </a:p>
        </p:txBody>
      </p:sp>
      <p:sp>
        <p:nvSpPr>
          <p:cNvPr id="10" name="Text Placeholder 9"/>
          <p:cNvSpPr>
            <a:spLocks noGrp="1"/>
          </p:cNvSpPr>
          <p:nvPr>
            <p:ph type="body" sz="quarter" idx="13"/>
          </p:nvPr>
        </p:nvSpPr>
        <p:spPr>
          <a:xfrm>
            <a:off x="1141412" y="3886200"/>
            <a:ext cx="9906000" cy="889000"/>
          </a:xfrm>
          <a:prstGeom prst="rect">
            <a:avLst/>
          </a:prstGeo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fr-FR"/>
              <a:t>Modifier les styles du texte du masque</a:t>
            </a:r>
          </a:p>
        </p:txBody>
      </p:sp>
      <p:sp>
        <p:nvSpPr>
          <p:cNvPr id="3" name="Text Placeholder 2"/>
          <p:cNvSpPr>
            <a:spLocks noGrp="1"/>
          </p:cNvSpPr>
          <p:nvPr>
            <p:ph type="body" idx="1"/>
          </p:nvPr>
        </p:nvSpPr>
        <p:spPr>
          <a:xfrm>
            <a:off x="1141411" y="4775200"/>
            <a:ext cx="9906000" cy="1016000"/>
          </a:xfrm>
          <a:prstGeom prst="rect">
            <a:avLst/>
          </a:prstGeo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8837613" y="6093296"/>
            <a:ext cx="1600200" cy="365125"/>
          </a:xfrm>
          <a:prstGeom prst="rect">
            <a:avLst/>
          </a:prstGeom>
        </p:spPr>
        <p:txBody>
          <a:bodyPr/>
          <a:lstStyle/>
          <a:p>
            <a:pPr>
              <a:defRPr/>
            </a:pPr>
            <a:fld id="{07F6EDF7-3445-46E7-9227-CE1AC347F0BF}" type="datetime1">
              <a:rPr lang="fr-FR" smtClean="0"/>
              <a:t>26/03/2018</a:t>
            </a:fld>
            <a:endParaRPr lang="fr-FR" dirty="0"/>
          </a:p>
        </p:txBody>
      </p:sp>
      <p:sp>
        <p:nvSpPr>
          <p:cNvPr id="5" name="Footer Placeholder 4"/>
          <p:cNvSpPr>
            <a:spLocks noGrp="1"/>
          </p:cNvSpPr>
          <p:nvPr>
            <p:ph type="ftr" sz="quarter" idx="11"/>
          </p:nvPr>
        </p:nvSpPr>
        <p:spPr>
          <a:xfrm>
            <a:off x="1141413" y="6093296"/>
            <a:ext cx="7543800" cy="365125"/>
          </a:xfrm>
          <a:prstGeom prst="rect">
            <a:avLst/>
          </a:prstGeom>
        </p:spPr>
        <p:txBody>
          <a:bodyPr/>
          <a:lstStyle/>
          <a:p>
            <a:pPr>
              <a:defRPr/>
            </a:pPr>
            <a:endParaRPr lang="fr-FR"/>
          </a:p>
        </p:txBody>
      </p:sp>
      <p:sp>
        <p:nvSpPr>
          <p:cNvPr id="6" name="Slide Number Placeholder 5"/>
          <p:cNvSpPr>
            <a:spLocks noGrp="1"/>
          </p:cNvSpPr>
          <p:nvPr>
            <p:ph type="sldNum" sz="quarter" idx="12"/>
          </p:nvPr>
        </p:nvSpPr>
        <p:spPr>
          <a:xfrm>
            <a:off x="10514013" y="6093296"/>
            <a:ext cx="551167" cy="365125"/>
          </a:xfrm>
          <a:prstGeom prst="rect">
            <a:avLst/>
          </a:prstGeom>
        </p:spPr>
        <p:txBody>
          <a:bodyPr/>
          <a:lstStyle/>
          <a:p>
            <a:pPr>
              <a:defRPr/>
            </a:pPr>
            <a:fld id="{15B6DB6C-8175-4B6B-9C92-77DFCA1806A8}" type="slidenum">
              <a:rPr lang="fr-FR" altLang="fr-FR" smtClean="0"/>
              <a:pPr>
                <a:defRPr/>
              </a:pPr>
              <a:t>‹N°›</a:t>
            </a:fld>
            <a:endParaRPr lang="fr-FR" altLang="fr-FR"/>
          </a:p>
        </p:txBody>
      </p:sp>
    </p:spTree>
    <p:extLst>
      <p:ext uri="{BB962C8B-B14F-4D97-AF65-F5344CB8AC3E}">
        <p14:creationId xmlns:p14="http://schemas.microsoft.com/office/powerpoint/2010/main" val="2919518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a:prstGeom prst="rect">
            <a:avLst/>
          </a:prstGeo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0" name="Text Placeholder 9"/>
          <p:cNvSpPr>
            <a:spLocks noGrp="1"/>
          </p:cNvSpPr>
          <p:nvPr>
            <p:ph type="body" sz="quarter" idx="13"/>
          </p:nvPr>
        </p:nvSpPr>
        <p:spPr>
          <a:xfrm>
            <a:off x="1141412" y="3505200"/>
            <a:ext cx="9906000" cy="838200"/>
          </a:xfrm>
          <a:prstGeom prst="rect">
            <a:avLst/>
          </a:prstGeo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fr-FR"/>
              <a:t>Modifier les styles du texte du masque</a:t>
            </a:r>
          </a:p>
        </p:txBody>
      </p:sp>
      <p:sp>
        <p:nvSpPr>
          <p:cNvPr id="3" name="Text Placeholder 2"/>
          <p:cNvSpPr>
            <a:spLocks noGrp="1"/>
          </p:cNvSpPr>
          <p:nvPr>
            <p:ph type="body" idx="1"/>
          </p:nvPr>
        </p:nvSpPr>
        <p:spPr>
          <a:xfrm>
            <a:off x="1141411" y="4343400"/>
            <a:ext cx="9906000" cy="1447800"/>
          </a:xfrm>
          <a:prstGeom prst="rect">
            <a:avLst/>
          </a:prstGeo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8837613" y="6093296"/>
            <a:ext cx="1600200" cy="365125"/>
          </a:xfrm>
          <a:prstGeom prst="rect">
            <a:avLst/>
          </a:prstGeom>
        </p:spPr>
        <p:txBody>
          <a:bodyPr/>
          <a:lstStyle/>
          <a:p>
            <a:pPr>
              <a:defRPr/>
            </a:pPr>
            <a:fld id="{C79448DD-5188-4859-944C-F52461CF5FF2}" type="datetime1">
              <a:rPr lang="fr-FR" smtClean="0"/>
              <a:t>26/03/2018</a:t>
            </a:fld>
            <a:endParaRPr lang="fr-FR" dirty="0"/>
          </a:p>
        </p:txBody>
      </p:sp>
      <p:sp>
        <p:nvSpPr>
          <p:cNvPr id="5" name="Footer Placeholder 4"/>
          <p:cNvSpPr>
            <a:spLocks noGrp="1"/>
          </p:cNvSpPr>
          <p:nvPr>
            <p:ph type="ftr" sz="quarter" idx="11"/>
          </p:nvPr>
        </p:nvSpPr>
        <p:spPr>
          <a:xfrm>
            <a:off x="1141413" y="6093296"/>
            <a:ext cx="7543800" cy="365125"/>
          </a:xfrm>
          <a:prstGeom prst="rect">
            <a:avLst/>
          </a:prstGeom>
        </p:spPr>
        <p:txBody>
          <a:bodyPr/>
          <a:lstStyle/>
          <a:p>
            <a:pPr>
              <a:defRPr/>
            </a:pPr>
            <a:endParaRPr lang="fr-FR"/>
          </a:p>
        </p:txBody>
      </p:sp>
      <p:sp>
        <p:nvSpPr>
          <p:cNvPr id="6" name="Slide Number Placeholder 5"/>
          <p:cNvSpPr>
            <a:spLocks noGrp="1"/>
          </p:cNvSpPr>
          <p:nvPr>
            <p:ph type="sldNum" sz="quarter" idx="12"/>
          </p:nvPr>
        </p:nvSpPr>
        <p:spPr>
          <a:xfrm>
            <a:off x="10514013" y="6093296"/>
            <a:ext cx="551167" cy="365125"/>
          </a:xfrm>
          <a:prstGeom prst="rect">
            <a:avLst/>
          </a:prstGeom>
        </p:spPr>
        <p:txBody>
          <a:bodyPr/>
          <a:lstStyle/>
          <a:p>
            <a:pPr>
              <a:defRPr/>
            </a:pPr>
            <a:fld id="{15B6DB6C-8175-4B6B-9C92-77DFCA1806A8}" type="slidenum">
              <a:rPr lang="fr-FR" altLang="fr-FR" smtClean="0"/>
              <a:pPr>
                <a:defRPr/>
              </a:pPr>
              <a:t>‹N°›</a:t>
            </a:fld>
            <a:endParaRPr lang="fr-FR" altLang="fr-FR"/>
          </a:p>
        </p:txBody>
      </p:sp>
    </p:spTree>
    <p:extLst>
      <p:ext uri="{BB962C8B-B14F-4D97-AF65-F5344CB8AC3E}">
        <p14:creationId xmlns:p14="http://schemas.microsoft.com/office/powerpoint/2010/main" val="2027496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a:prstGeom prst="rect">
            <a:avLst/>
          </a:prstGeom>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1141413" y="1844824"/>
            <a:ext cx="9905998" cy="4104456"/>
          </a:xfrm>
          <a:prstGeom prst="rect">
            <a:avLst/>
          </a:prstGeo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837613" y="6093296"/>
            <a:ext cx="1600200" cy="365125"/>
          </a:xfrm>
          <a:prstGeom prst="rect">
            <a:avLst/>
          </a:prstGeom>
        </p:spPr>
        <p:txBody>
          <a:bodyPr/>
          <a:lstStyle/>
          <a:p>
            <a:pPr>
              <a:defRPr/>
            </a:pPr>
            <a:fld id="{6E6F2A1B-6154-4646-841A-59ECD674FB26}" type="datetime1">
              <a:rPr lang="fr-FR" smtClean="0"/>
              <a:t>26/03/2018</a:t>
            </a:fld>
            <a:endParaRPr lang="fr-FR" dirty="0"/>
          </a:p>
        </p:txBody>
      </p:sp>
      <p:sp>
        <p:nvSpPr>
          <p:cNvPr id="5" name="Footer Placeholder 4"/>
          <p:cNvSpPr>
            <a:spLocks noGrp="1"/>
          </p:cNvSpPr>
          <p:nvPr>
            <p:ph type="ftr" sz="quarter" idx="11"/>
          </p:nvPr>
        </p:nvSpPr>
        <p:spPr>
          <a:xfrm>
            <a:off x="1141413" y="6093296"/>
            <a:ext cx="7543800" cy="365125"/>
          </a:xfrm>
          <a:prstGeom prst="rect">
            <a:avLst/>
          </a:prstGeom>
        </p:spPr>
        <p:txBody>
          <a:bodyPr/>
          <a:lstStyle/>
          <a:p>
            <a:pPr>
              <a:defRPr/>
            </a:pPr>
            <a:endParaRPr lang="fr-FR"/>
          </a:p>
        </p:txBody>
      </p:sp>
      <p:sp>
        <p:nvSpPr>
          <p:cNvPr id="6" name="Slide Number Placeholder 5"/>
          <p:cNvSpPr>
            <a:spLocks noGrp="1"/>
          </p:cNvSpPr>
          <p:nvPr>
            <p:ph type="sldNum" sz="quarter" idx="12"/>
          </p:nvPr>
        </p:nvSpPr>
        <p:spPr>
          <a:xfrm>
            <a:off x="10514013" y="6093296"/>
            <a:ext cx="551167" cy="365125"/>
          </a:xfrm>
          <a:prstGeom prst="rect">
            <a:avLst/>
          </a:prstGeom>
        </p:spPr>
        <p:txBody>
          <a:bodyPr/>
          <a:lstStyle/>
          <a:p>
            <a:pPr>
              <a:defRPr/>
            </a:pPr>
            <a:fld id="{347FC0E7-3C3A-4CBD-86E2-8600589D5A13}" type="slidenum">
              <a:rPr lang="fr-FR" altLang="fr-FR" smtClean="0"/>
              <a:pPr>
                <a:defRPr/>
              </a:pPr>
              <a:t>‹N°›</a:t>
            </a:fld>
            <a:endParaRPr lang="fr-FR" altLang="fr-FR"/>
          </a:p>
        </p:txBody>
      </p:sp>
    </p:spTree>
    <p:extLst>
      <p:ext uri="{BB962C8B-B14F-4D97-AF65-F5344CB8AC3E}">
        <p14:creationId xmlns:p14="http://schemas.microsoft.com/office/powerpoint/2010/main" val="30271963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a:prstGeom prst="rect">
            <a:avLst/>
          </a:prstGeo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141412" y="609600"/>
            <a:ext cx="7543800" cy="5181600"/>
          </a:xfrm>
          <a:prstGeom prst="rect">
            <a:avLst/>
          </a:prstGeo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837613" y="6093296"/>
            <a:ext cx="1600200" cy="365125"/>
          </a:xfrm>
          <a:prstGeom prst="rect">
            <a:avLst/>
          </a:prstGeom>
        </p:spPr>
        <p:txBody>
          <a:bodyPr/>
          <a:lstStyle/>
          <a:p>
            <a:pPr>
              <a:defRPr/>
            </a:pPr>
            <a:fld id="{4B06DE3A-F791-4E3F-BE48-6FBB8DF1E084}" type="datetime1">
              <a:rPr lang="fr-FR" smtClean="0"/>
              <a:t>26/03/2018</a:t>
            </a:fld>
            <a:endParaRPr lang="fr-FR" dirty="0"/>
          </a:p>
        </p:txBody>
      </p:sp>
      <p:sp>
        <p:nvSpPr>
          <p:cNvPr id="5" name="Footer Placeholder 4"/>
          <p:cNvSpPr>
            <a:spLocks noGrp="1"/>
          </p:cNvSpPr>
          <p:nvPr>
            <p:ph type="ftr" sz="quarter" idx="11"/>
          </p:nvPr>
        </p:nvSpPr>
        <p:spPr>
          <a:xfrm>
            <a:off x="1141413" y="6093296"/>
            <a:ext cx="7543800" cy="365125"/>
          </a:xfrm>
          <a:prstGeom prst="rect">
            <a:avLst/>
          </a:prstGeom>
        </p:spPr>
        <p:txBody>
          <a:bodyPr/>
          <a:lstStyle/>
          <a:p>
            <a:pPr>
              <a:defRPr/>
            </a:pPr>
            <a:endParaRPr lang="fr-FR"/>
          </a:p>
        </p:txBody>
      </p:sp>
      <p:sp>
        <p:nvSpPr>
          <p:cNvPr id="6" name="Slide Number Placeholder 5"/>
          <p:cNvSpPr>
            <a:spLocks noGrp="1"/>
          </p:cNvSpPr>
          <p:nvPr>
            <p:ph type="sldNum" sz="quarter" idx="12"/>
          </p:nvPr>
        </p:nvSpPr>
        <p:spPr>
          <a:xfrm>
            <a:off x="10514013" y="6093296"/>
            <a:ext cx="551167" cy="365125"/>
          </a:xfrm>
          <a:prstGeom prst="rect">
            <a:avLst/>
          </a:prstGeom>
        </p:spPr>
        <p:txBody>
          <a:bodyPr/>
          <a:lstStyle/>
          <a:p>
            <a:pPr>
              <a:defRPr/>
            </a:pPr>
            <a:fld id="{A5C11A4A-8472-42A7-8888-BCAC569BC4C4}" type="slidenum">
              <a:rPr lang="fr-FR" altLang="fr-FR" smtClean="0"/>
              <a:pPr>
                <a:defRPr/>
              </a:pPr>
              <a:t>‹N°›</a:t>
            </a:fld>
            <a:endParaRPr lang="fr-FR" altLang="fr-FR"/>
          </a:p>
        </p:txBody>
      </p:sp>
    </p:spTree>
    <p:extLst>
      <p:ext uri="{BB962C8B-B14F-4D97-AF65-F5344CB8AC3E}">
        <p14:creationId xmlns:p14="http://schemas.microsoft.com/office/powerpoint/2010/main" val="2325545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141413" y="568898"/>
            <a:ext cx="9905998" cy="694638"/>
          </a:xfrm>
          <a:prstGeom prst="rect">
            <a:avLst/>
          </a:prstGeom>
        </p:spPr>
        <p:txBody>
          <a:bodyPr/>
          <a:lstStyle>
            <a:lvl1pPr>
              <a:defRPr/>
            </a:lvl1pPr>
          </a:lstStyle>
          <a:p>
            <a:r>
              <a:rPr lang="fr-FR"/>
              <a:t>Modifiez le style du titre</a:t>
            </a:r>
            <a:endParaRPr lang="en-US" dirty="0"/>
          </a:p>
        </p:txBody>
      </p:sp>
      <p:sp>
        <p:nvSpPr>
          <p:cNvPr id="3" name="Content Placeholder 2"/>
          <p:cNvSpPr>
            <a:spLocks noGrp="1"/>
          </p:cNvSpPr>
          <p:nvPr>
            <p:ph idx="1"/>
          </p:nvPr>
        </p:nvSpPr>
        <p:spPr>
          <a:xfrm>
            <a:off x="1141413" y="1413164"/>
            <a:ext cx="9905998" cy="4538748"/>
          </a:xfrm>
          <a:prstGeom prst="rect">
            <a:avLst/>
          </a:prstGeom>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837613" y="6093296"/>
            <a:ext cx="1600200" cy="365125"/>
          </a:xfrm>
          <a:prstGeom prst="rect">
            <a:avLst/>
          </a:prstGeom>
        </p:spPr>
        <p:txBody>
          <a:bodyPr/>
          <a:lstStyle/>
          <a:p>
            <a:pPr>
              <a:defRPr/>
            </a:pPr>
            <a:fld id="{321B4FC0-401E-44E9-86BC-797349C2A5A3}" type="datetime1">
              <a:rPr lang="fr-FR" smtClean="0"/>
              <a:t>26/03/2018</a:t>
            </a:fld>
            <a:endParaRPr lang="fr-FR" dirty="0"/>
          </a:p>
        </p:txBody>
      </p:sp>
      <p:sp>
        <p:nvSpPr>
          <p:cNvPr id="5" name="Footer Placeholder 4"/>
          <p:cNvSpPr>
            <a:spLocks noGrp="1"/>
          </p:cNvSpPr>
          <p:nvPr>
            <p:ph type="ftr" sz="quarter" idx="11"/>
          </p:nvPr>
        </p:nvSpPr>
        <p:spPr>
          <a:xfrm>
            <a:off x="1141413" y="6093296"/>
            <a:ext cx="7543800" cy="365125"/>
          </a:xfrm>
          <a:prstGeom prst="rect">
            <a:avLst/>
          </a:prstGeom>
        </p:spPr>
        <p:txBody>
          <a:bodyPr/>
          <a:lstStyle/>
          <a:p>
            <a:pPr>
              <a:defRPr/>
            </a:pPr>
            <a:endParaRPr lang="fr-FR" dirty="0"/>
          </a:p>
        </p:txBody>
      </p:sp>
      <p:sp>
        <p:nvSpPr>
          <p:cNvPr id="6" name="Slide Number Placeholder 5"/>
          <p:cNvSpPr>
            <a:spLocks noGrp="1"/>
          </p:cNvSpPr>
          <p:nvPr>
            <p:ph type="sldNum" sz="quarter" idx="12"/>
          </p:nvPr>
        </p:nvSpPr>
        <p:spPr>
          <a:xfrm>
            <a:off x="10514013" y="6093296"/>
            <a:ext cx="551167" cy="365125"/>
          </a:xfrm>
          <a:prstGeom prst="rect">
            <a:avLst/>
          </a:prstGeom>
        </p:spPr>
        <p:txBody>
          <a:bodyPr/>
          <a:lstStyle/>
          <a:p>
            <a:pPr>
              <a:defRPr/>
            </a:pPr>
            <a:fld id="{B805BAE0-F807-4B6A-8477-307E240C3C5B}" type="slidenum">
              <a:rPr lang="fr-FR" altLang="fr-FR" smtClean="0"/>
              <a:pPr>
                <a:defRPr/>
              </a:pPr>
              <a:t>‹N°›</a:t>
            </a:fld>
            <a:endParaRPr lang="fr-FR" altLang="fr-FR"/>
          </a:p>
        </p:txBody>
      </p:sp>
    </p:spTree>
    <p:extLst>
      <p:ext uri="{BB962C8B-B14F-4D97-AF65-F5344CB8AC3E}">
        <p14:creationId xmlns:p14="http://schemas.microsoft.com/office/powerpoint/2010/main" val="2493154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a:prstGeom prst="rect">
            <a:avLst/>
          </a:prstGeom>
        </p:spPr>
        <p:txBody>
          <a:bodyPr anchor="b"/>
          <a:lstStyle>
            <a:lvl1pPr algn="r">
              <a:defRPr sz="4000" b="0" cap="all"/>
            </a:lvl1pPr>
          </a:lstStyle>
          <a:p>
            <a:r>
              <a:rPr lang="fr-FR"/>
              <a:t>Modifiez le style du titre</a:t>
            </a:r>
            <a:endParaRPr lang="en-US" dirty="0"/>
          </a:p>
        </p:txBody>
      </p:sp>
      <p:sp>
        <p:nvSpPr>
          <p:cNvPr id="3" name="Text Placeholder 2"/>
          <p:cNvSpPr>
            <a:spLocks noGrp="1"/>
          </p:cNvSpPr>
          <p:nvPr>
            <p:ph type="body" idx="1"/>
          </p:nvPr>
        </p:nvSpPr>
        <p:spPr>
          <a:xfrm>
            <a:off x="1751011" y="4777381"/>
            <a:ext cx="8686801" cy="860400"/>
          </a:xfrm>
          <a:prstGeom prst="rect">
            <a:avLst/>
          </a:prstGeo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8837613" y="6093296"/>
            <a:ext cx="1600200" cy="365125"/>
          </a:xfrm>
          <a:prstGeom prst="rect">
            <a:avLst/>
          </a:prstGeom>
        </p:spPr>
        <p:txBody>
          <a:bodyPr/>
          <a:lstStyle/>
          <a:p>
            <a:pPr>
              <a:defRPr/>
            </a:pPr>
            <a:fld id="{8F51F22B-8040-4323-8751-77D74BA7D145}" type="datetime1">
              <a:rPr lang="fr-FR" smtClean="0"/>
              <a:t>26/03/2018</a:t>
            </a:fld>
            <a:endParaRPr lang="fr-FR" dirty="0"/>
          </a:p>
        </p:txBody>
      </p:sp>
      <p:sp>
        <p:nvSpPr>
          <p:cNvPr id="5" name="Footer Placeholder 4"/>
          <p:cNvSpPr>
            <a:spLocks noGrp="1"/>
          </p:cNvSpPr>
          <p:nvPr>
            <p:ph type="ftr" sz="quarter" idx="11"/>
          </p:nvPr>
        </p:nvSpPr>
        <p:spPr>
          <a:xfrm>
            <a:off x="1141413" y="6093296"/>
            <a:ext cx="7543800" cy="365125"/>
          </a:xfrm>
          <a:prstGeom prst="rect">
            <a:avLst/>
          </a:prstGeom>
        </p:spPr>
        <p:txBody>
          <a:bodyPr/>
          <a:lstStyle/>
          <a:p>
            <a:pPr>
              <a:defRPr/>
            </a:pPr>
            <a:endParaRPr lang="fr-FR"/>
          </a:p>
        </p:txBody>
      </p:sp>
      <p:sp>
        <p:nvSpPr>
          <p:cNvPr id="6" name="Slide Number Placeholder 5"/>
          <p:cNvSpPr>
            <a:spLocks noGrp="1"/>
          </p:cNvSpPr>
          <p:nvPr>
            <p:ph type="sldNum" sz="quarter" idx="12"/>
          </p:nvPr>
        </p:nvSpPr>
        <p:spPr>
          <a:xfrm>
            <a:off x="10514013" y="6093296"/>
            <a:ext cx="551167" cy="365125"/>
          </a:xfrm>
          <a:prstGeom prst="rect">
            <a:avLst/>
          </a:prstGeom>
        </p:spPr>
        <p:txBody>
          <a:bodyPr/>
          <a:lstStyle/>
          <a:p>
            <a:pPr>
              <a:defRPr/>
            </a:pPr>
            <a:fld id="{C910F7D7-A4B8-418E-A915-F13C42E570A1}" type="slidenum">
              <a:rPr lang="fr-FR" altLang="fr-FR" smtClean="0"/>
              <a:pPr>
                <a:defRPr/>
              </a:pPr>
              <a:t>‹N°›</a:t>
            </a:fld>
            <a:endParaRPr lang="fr-FR" altLang="fr-FR"/>
          </a:p>
        </p:txBody>
      </p:sp>
    </p:spTree>
    <p:extLst>
      <p:ext uri="{BB962C8B-B14F-4D97-AF65-F5344CB8AC3E}">
        <p14:creationId xmlns:p14="http://schemas.microsoft.com/office/powerpoint/2010/main" val="292986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41412" y="1413165"/>
            <a:ext cx="4876800" cy="4538748"/>
          </a:xfrm>
          <a:prstGeom prst="rect">
            <a:avLst/>
          </a:prstGeo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0612" y="1413165"/>
            <a:ext cx="4876800" cy="4538747"/>
          </a:xfrm>
          <a:prstGeom prst="rect">
            <a:avLst/>
          </a:prstGeo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a:xfrm>
            <a:off x="8837613" y="6093296"/>
            <a:ext cx="1600200" cy="365125"/>
          </a:xfrm>
          <a:prstGeom prst="rect">
            <a:avLst/>
          </a:prstGeom>
        </p:spPr>
        <p:txBody>
          <a:bodyPr/>
          <a:lstStyle/>
          <a:p>
            <a:pPr>
              <a:defRPr/>
            </a:pPr>
            <a:fld id="{D4664B36-8F0B-4AAC-BBC9-8B4FE51C25FB}" type="datetime1">
              <a:rPr lang="fr-FR" smtClean="0"/>
              <a:t>26/03/2018</a:t>
            </a:fld>
            <a:endParaRPr lang="fr-FR" dirty="0"/>
          </a:p>
        </p:txBody>
      </p:sp>
      <p:sp>
        <p:nvSpPr>
          <p:cNvPr id="6" name="Footer Placeholder 5"/>
          <p:cNvSpPr>
            <a:spLocks noGrp="1"/>
          </p:cNvSpPr>
          <p:nvPr>
            <p:ph type="ftr" sz="quarter" idx="11"/>
          </p:nvPr>
        </p:nvSpPr>
        <p:spPr>
          <a:xfrm>
            <a:off x="1141413" y="6093296"/>
            <a:ext cx="7543800" cy="365125"/>
          </a:xfrm>
          <a:prstGeom prst="rect">
            <a:avLst/>
          </a:prstGeom>
        </p:spPr>
        <p:txBody>
          <a:bodyPr/>
          <a:lstStyle/>
          <a:p>
            <a:pPr>
              <a:defRPr/>
            </a:pPr>
            <a:endParaRPr lang="fr-FR"/>
          </a:p>
        </p:txBody>
      </p:sp>
      <p:sp>
        <p:nvSpPr>
          <p:cNvPr id="7" name="Slide Number Placeholder 6"/>
          <p:cNvSpPr>
            <a:spLocks noGrp="1"/>
          </p:cNvSpPr>
          <p:nvPr>
            <p:ph type="sldNum" sz="quarter" idx="12"/>
          </p:nvPr>
        </p:nvSpPr>
        <p:spPr>
          <a:xfrm>
            <a:off x="10514013" y="6093296"/>
            <a:ext cx="551167" cy="365125"/>
          </a:xfrm>
          <a:prstGeom prst="rect">
            <a:avLst/>
          </a:prstGeom>
        </p:spPr>
        <p:txBody>
          <a:bodyPr/>
          <a:lstStyle/>
          <a:p>
            <a:pPr>
              <a:defRPr/>
            </a:pPr>
            <a:fld id="{62CDF017-95F4-471A-B22F-CE33E89D3045}" type="slidenum">
              <a:rPr lang="fr-FR" altLang="fr-FR" smtClean="0"/>
              <a:pPr>
                <a:defRPr/>
              </a:pPr>
              <a:t>‹N°›</a:t>
            </a:fld>
            <a:endParaRPr lang="fr-FR" altLang="fr-FR"/>
          </a:p>
        </p:txBody>
      </p:sp>
      <p:sp>
        <p:nvSpPr>
          <p:cNvPr id="8" name="Title 1">
            <a:extLst>
              <a:ext uri="{FF2B5EF4-FFF2-40B4-BE49-F238E27FC236}">
                <a16:creationId xmlns:a16="http://schemas.microsoft.com/office/drawing/2014/main" id="{04309F76-B37E-47E8-962A-1BCE1C0D39B3}"/>
              </a:ext>
            </a:extLst>
          </p:cNvPr>
          <p:cNvSpPr>
            <a:spLocks noGrp="1"/>
          </p:cNvSpPr>
          <p:nvPr>
            <p:ph type="title"/>
          </p:nvPr>
        </p:nvSpPr>
        <p:spPr>
          <a:xfrm>
            <a:off x="1141413" y="568898"/>
            <a:ext cx="9905998" cy="694638"/>
          </a:xfrm>
          <a:prstGeom prst="rect">
            <a:avLst/>
          </a:prstGeom>
        </p:spPr>
        <p:txBody>
          <a:bodyPr/>
          <a:lstStyle>
            <a:lvl1pPr>
              <a:defRPr/>
            </a:lvl1pPr>
          </a:lstStyle>
          <a:p>
            <a:r>
              <a:rPr lang="fr-FR"/>
              <a:t>Modifiez le style du titre</a:t>
            </a:r>
            <a:endParaRPr lang="en-US" dirty="0"/>
          </a:p>
        </p:txBody>
      </p:sp>
    </p:spTree>
    <p:extLst>
      <p:ext uri="{BB962C8B-B14F-4D97-AF65-F5344CB8AC3E}">
        <p14:creationId xmlns:p14="http://schemas.microsoft.com/office/powerpoint/2010/main" val="4293213771"/>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29280" y="2658533"/>
            <a:ext cx="4588931" cy="576262"/>
          </a:xfrm>
          <a:prstGeom prst="rect">
            <a:avLst/>
          </a:prstGeo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141412" y="3243262"/>
            <a:ext cx="4876800" cy="2547937"/>
          </a:xfrm>
          <a:prstGeom prst="rect">
            <a:avLst/>
          </a:prstGeo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443133" y="2667000"/>
            <a:ext cx="4604280" cy="576262"/>
          </a:xfrm>
          <a:prstGeom prst="rect">
            <a:avLst/>
          </a:prstGeo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170612" y="3243262"/>
            <a:ext cx="4876801" cy="2547937"/>
          </a:xfrm>
          <a:prstGeom prst="rect">
            <a:avLst/>
          </a:prstGeo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a:xfrm>
            <a:off x="8837613" y="6093296"/>
            <a:ext cx="1600200" cy="365125"/>
          </a:xfrm>
          <a:prstGeom prst="rect">
            <a:avLst/>
          </a:prstGeom>
        </p:spPr>
        <p:txBody>
          <a:bodyPr/>
          <a:lstStyle/>
          <a:p>
            <a:pPr>
              <a:defRPr/>
            </a:pPr>
            <a:fld id="{2EAA7D80-5E21-410E-88ED-0D04AD545C2C}" type="datetime1">
              <a:rPr lang="fr-FR" smtClean="0"/>
              <a:t>26/03/2018</a:t>
            </a:fld>
            <a:endParaRPr lang="fr-FR" dirty="0"/>
          </a:p>
        </p:txBody>
      </p:sp>
      <p:sp>
        <p:nvSpPr>
          <p:cNvPr id="8" name="Footer Placeholder 7"/>
          <p:cNvSpPr>
            <a:spLocks noGrp="1"/>
          </p:cNvSpPr>
          <p:nvPr>
            <p:ph type="ftr" sz="quarter" idx="11"/>
          </p:nvPr>
        </p:nvSpPr>
        <p:spPr>
          <a:xfrm>
            <a:off x="1141413" y="6093296"/>
            <a:ext cx="7543800" cy="365125"/>
          </a:xfrm>
          <a:prstGeom prst="rect">
            <a:avLst/>
          </a:prstGeom>
        </p:spPr>
        <p:txBody>
          <a:bodyPr/>
          <a:lstStyle/>
          <a:p>
            <a:pPr>
              <a:defRPr/>
            </a:pPr>
            <a:endParaRPr lang="fr-FR"/>
          </a:p>
        </p:txBody>
      </p:sp>
      <p:sp>
        <p:nvSpPr>
          <p:cNvPr id="9" name="Slide Number Placeholder 8"/>
          <p:cNvSpPr>
            <a:spLocks noGrp="1"/>
          </p:cNvSpPr>
          <p:nvPr>
            <p:ph type="sldNum" sz="quarter" idx="12"/>
          </p:nvPr>
        </p:nvSpPr>
        <p:spPr>
          <a:xfrm>
            <a:off x="10514013" y="6093296"/>
            <a:ext cx="551167" cy="365125"/>
          </a:xfrm>
          <a:prstGeom prst="rect">
            <a:avLst/>
          </a:prstGeom>
        </p:spPr>
        <p:txBody>
          <a:bodyPr/>
          <a:lstStyle/>
          <a:p>
            <a:pPr>
              <a:defRPr/>
            </a:pPr>
            <a:fld id="{C6167855-B959-4912-999B-45E301723F31}" type="slidenum">
              <a:rPr lang="fr-FR" altLang="fr-FR" smtClean="0"/>
              <a:pPr>
                <a:defRPr/>
              </a:pPr>
              <a:t>‹N°›</a:t>
            </a:fld>
            <a:endParaRPr lang="fr-FR" altLang="fr-FR"/>
          </a:p>
        </p:txBody>
      </p:sp>
      <p:sp>
        <p:nvSpPr>
          <p:cNvPr id="10" name="Title 1">
            <a:extLst>
              <a:ext uri="{FF2B5EF4-FFF2-40B4-BE49-F238E27FC236}">
                <a16:creationId xmlns:a16="http://schemas.microsoft.com/office/drawing/2014/main" id="{A9316272-5622-443D-84F4-738A3CABC9EC}"/>
              </a:ext>
            </a:extLst>
          </p:cNvPr>
          <p:cNvSpPr>
            <a:spLocks noGrp="1"/>
          </p:cNvSpPr>
          <p:nvPr>
            <p:ph type="title"/>
          </p:nvPr>
        </p:nvSpPr>
        <p:spPr>
          <a:xfrm>
            <a:off x="1141413" y="568898"/>
            <a:ext cx="9905998" cy="694638"/>
          </a:xfrm>
          <a:prstGeom prst="rect">
            <a:avLst/>
          </a:prstGeom>
        </p:spPr>
        <p:txBody>
          <a:bodyPr/>
          <a:lstStyle>
            <a:lvl1pPr>
              <a:defRPr/>
            </a:lvl1pPr>
          </a:lstStyle>
          <a:p>
            <a:r>
              <a:rPr lang="fr-FR"/>
              <a:t>Modifiez le style du titre</a:t>
            </a:r>
            <a:endParaRPr lang="en-US" dirty="0"/>
          </a:p>
        </p:txBody>
      </p:sp>
    </p:spTree>
    <p:extLst>
      <p:ext uri="{BB962C8B-B14F-4D97-AF65-F5344CB8AC3E}">
        <p14:creationId xmlns:p14="http://schemas.microsoft.com/office/powerpoint/2010/main" val="3277626544"/>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837613" y="6093296"/>
            <a:ext cx="1600200" cy="365125"/>
          </a:xfrm>
          <a:prstGeom prst="rect">
            <a:avLst/>
          </a:prstGeom>
        </p:spPr>
        <p:txBody>
          <a:bodyPr/>
          <a:lstStyle/>
          <a:p>
            <a:pPr>
              <a:defRPr/>
            </a:pPr>
            <a:fld id="{4AF2BFA9-FFA3-4DCD-A6CD-2AF941F6A547}" type="datetime1">
              <a:rPr lang="fr-FR" smtClean="0"/>
              <a:t>26/03/2018</a:t>
            </a:fld>
            <a:endParaRPr lang="fr-FR" dirty="0"/>
          </a:p>
        </p:txBody>
      </p:sp>
      <p:sp>
        <p:nvSpPr>
          <p:cNvPr id="4" name="Footer Placeholder 3"/>
          <p:cNvSpPr>
            <a:spLocks noGrp="1"/>
          </p:cNvSpPr>
          <p:nvPr>
            <p:ph type="ftr" sz="quarter" idx="11"/>
          </p:nvPr>
        </p:nvSpPr>
        <p:spPr>
          <a:xfrm>
            <a:off x="1141413" y="6093296"/>
            <a:ext cx="7543800" cy="365125"/>
          </a:xfrm>
          <a:prstGeom prst="rect">
            <a:avLst/>
          </a:prstGeom>
        </p:spPr>
        <p:txBody>
          <a:bodyPr/>
          <a:lstStyle/>
          <a:p>
            <a:pPr>
              <a:defRPr/>
            </a:pPr>
            <a:endParaRPr lang="fr-FR"/>
          </a:p>
        </p:txBody>
      </p:sp>
      <p:sp>
        <p:nvSpPr>
          <p:cNvPr id="5" name="Slide Number Placeholder 4"/>
          <p:cNvSpPr>
            <a:spLocks noGrp="1"/>
          </p:cNvSpPr>
          <p:nvPr>
            <p:ph type="sldNum" sz="quarter" idx="12"/>
          </p:nvPr>
        </p:nvSpPr>
        <p:spPr>
          <a:xfrm>
            <a:off x="10514013" y="6093296"/>
            <a:ext cx="551167" cy="365125"/>
          </a:xfrm>
          <a:prstGeom prst="rect">
            <a:avLst/>
          </a:prstGeom>
        </p:spPr>
        <p:txBody>
          <a:bodyPr/>
          <a:lstStyle/>
          <a:p>
            <a:pPr>
              <a:defRPr/>
            </a:pPr>
            <a:fld id="{AE68365F-7B06-453D-9B00-CAD22F5D805E}" type="slidenum">
              <a:rPr lang="fr-FR" altLang="fr-FR" smtClean="0"/>
              <a:pPr>
                <a:defRPr/>
              </a:pPr>
              <a:t>‹N°›</a:t>
            </a:fld>
            <a:endParaRPr lang="fr-FR" altLang="fr-FR"/>
          </a:p>
        </p:txBody>
      </p:sp>
      <p:sp>
        <p:nvSpPr>
          <p:cNvPr id="6" name="Title 1">
            <a:extLst>
              <a:ext uri="{FF2B5EF4-FFF2-40B4-BE49-F238E27FC236}">
                <a16:creationId xmlns:a16="http://schemas.microsoft.com/office/drawing/2014/main" id="{4A23CF66-551B-4790-BB23-633A8B253464}"/>
              </a:ext>
            </a:extLst>
          </p:cNvPr>
          <p:cNvSpPr>
            <a:spLocks noGrp="1"/>
          </p:cNvSpPr>
          <p:nvPr>
            <p:ph type="title"/>
          </p:nvPr>
        </p:nvSpPr>
        <p:spPr>
          <a:xfrm>
            <a:off x="1141413" y="568898"/>
            <a:ext cx="9905998" cy="694638"/>
          </a:xfrm>
          <a:prstGeom prst="rect">
            <a:avLst/>
          </a:prstGeom>
        </p:spPr>
        <p:txBody>
          <a:bodyPr/>
          <a:lstStyle>
            <a:lvl1pPr>
              <a:defRPr/>
            </a:lvl1pPr>
          </a:lstStyle>
          <a:p>
            <a:r>
              <a:rPr lang="fr-FR"/>
              <a:t>Modifiez le style du titre</a:t>
            </a:r>
            <a:endParaRPr lang="en-US" dirty="0"/>
          </a:p>
        </p:txBody>
      </p:sp>
    </p:spTree>
    <p:extLst>
      <p:ext uri="{BB962C8B-B14F-4D97-AF65-F5344CB8AC3E}">
        <p14:creationId xmlns:p14="http://schemas.microsoft.com/office/powerpoint/2010/main" val="1027107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837613" y="6093296"/>
            <a:ext cx="1600200" cy="365125"/>
          </a:xfrm>
          <a:prstGeom prst="rect">
            <a:avLst/>
          </a:prstGeom>
        </p:spPr>
        <p:txBody>
          <a:bodyPr/>
          <a:lstStyle/>
          <a:p>
            <a:pPr>
              <a:defRPr/>
            </a:pPr>
            <a:fld id="{0D6696E3-421C-4B53-81C3-CEF181A8CA10}" type="datetime1">
              <a:rPr lang="fr-FR" smtClean="0"/>
              <a:t>26/03/2018</a:t>
            </a:fld>
            <a:endParaRPr lang="fr-FR" dirty="0"/>
          </a:p>
        </p:txBody>
      </p:sp>
      <p:sp>
        <p:nvSpPr>
          <p:cNvPr id="3" name="Footer Placeholder 2"/>
          <p:cNvSpPr>
            <a:spLocks noGrp="1"/>
          </p:cNvSpPr>
          <p:nvPr>
            <p:ph type="ftr" sz="quarter" idx="11"/>
          </p:nvPr>
        </p:nvSpPr>
        <p:spPr>
          <a:xfrm>
            <a:off x="1141413" y="6093296"/>
            <a:ext cx="7543800" cy="365125"/>
          </a:xfrm>
          <a:prstGeom prst="rect">
            <a:avLst/>
          </a:prstGeom>
        </p:spPr>
        <p:txBody>
          <a:bodyPr/>
          <a:lstStyle/>
          <a:p>
            <a:pPr>
              <a:defRPr/>
            </a:pPr>
            <a:endParaRPr lang="fr-FR"/>
          </a:p>
        </p:txBody>
      </p:sp>
      <p:sp>
        <p:nvSpPr>
          <p:cNvPr id="4" name="Slide Number Placeholder 3"/>
          <p:cNvSpPr>
            <a:spLocks noGrp="1"/>
          </p:cNvSpPr>
          <p:nvPr>
            <p:ph type="sldNum" sz="quarter" idx="12"/>
          </p:nvPr>
        </p:nvSpPr>
        <p:spPr>
          <a:xfrm>
            <a:off x="10514013" y="6093296"/>
            <a:ext cx="551167" cy="365125"/>
          </a:xfrm>
          <a:prstGeom prst="rect">
            <a:avLst/>
          </a:prstGeom>
        </p:spPr>
        <p:txBody>
          <a:bodyPr/>
          <a:lstStyle/>
          <a:p>
            <a:pPr>
              <a:defRPr/>
            </a:pPr>
            <a:fld id="{A15FE336-3E38-471E-BCC2-E77BF0E82ED2}" type="slidenum">
              <a:rPr lang="fr-FR" altLang="fr-FR" smtClean="0"/>
              <a:pPr>
                <a:defRPr/>
              </a:pPr>
              <a:t>‹N°›</a:t>
            </a:fld>
            <a:endParaRPr lang="fr-FR" altLang="fr-FR"/>
          </a:p>
        </p:txBody>
      </p:sp>
    </p:spTree>
    <p:extLst>
      <p:ext uri="{BB962C8B-B14F-4D97-AF65-F5344CB8AC3E}">
        <p14:creationId xmlns:p14="http://schemas.microsoft.com/office/powerpoint/2010/main" val="194856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a:prstGeom prst="rect">
            <a:avLst/>
          </a:prstGeom>
        </p:spPr>
        <p:txBody>
          <a:bodyPr anchor="b">
            <a:norm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5103812" y="609601"/>
            <a:ext cx="5943601" cy="5181600"/>
          </a:xfrm>
          <a:prstGeom prst="rect">
            <a:avLst/>
          </a:prstGeo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41411" y="2971800"/>
            <a:ext cx="3549121" cy="1828800"/>
          </a:xfrm>
          <a:prstGeom prst="rect">
            <a:avLst/>
          </a:prstGeo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a:xfrm>
            <a:off x="8837613" y="6093296"/>
            <a:ext cx="1600200" cy="365125"/>
          </a:xfrm>
          <a:prstGeom prst="rect">
            <a:avLst/>
          </a:prstGeom>
        </p:spPr>
        <p:txBody>
          <a:bodyPr/>
          <a:lstStyle/>
          <a:p>
            <a:pPr>
              <a:defRPr/>
            </a:pPr>
            <a:fld id="{BCCFBA48-C9CE-4D41-BC40-0191586AEF32}" type="datetime1">
              <a:rPr lang="fr-FR" smtClean="0"/>
              <a:t>26/03/2018</a:t>
            </a:fld>
            <a:endParaRPr lang="fr-FR" dirty="0"/>
          </a:p>
        </p:txBody>
      </p:sp>
      <p:sp>
        <p:nvSpPr>
          <p:cNvPr id="6" name="Footer Placeholder 5"/>
          <p:cNvSpPr>
            <a:spLocks noGrp="1"/>
          </p:cNvSpPr>
          <p:nvPr>
            <p:ph type="ftr" sz="quarter" idx="11"/>
          </p:nvPr>
        </p:nvSpPr>
        <p:spPr>
          <a:xfrm>
            <a:off x="1141413" y="6093296"/>
            <a:ext cx="7543800" cy="365125"/>
          </a:xfrm>
          <a:prstGeom prst="rect">
            <a:avLst/>
          </a:prstGeom>
        </p:spPr>
        <p:txBody>
          <a:bodyPr/>
          <a:lstStyle/>
          <a:p>
            <a:pPr>
              <a:defRPr/>
            </a:pPr>
            <a:endParaRPr lang="fr-FR"/>
          </a:p>
        </p:txBody>
      </p:sp>
      <p:sp>
        <p:nvSpPr>
          <p:cNvPr id="7" name="Slide Number Placeholder 6"/>
          <p:cNvSpPr>
            <a:spLocks noGrp="1"/>
          </p:cNvSpPr>
          <p:nvPr>
            <p:ph type="sldNum" sz="quarter" idx="12"/>
          </p:nvPr>
        </p:nvSpPr>
        <p:spPr>
          <a:xfrm>
            <a:off x="10514013" y="6093296"/>
            <a:ext cx="551167" cy="365125"/>
          </a:xfrm>
          <a:prstGeom prst="rect">
            <a:avLst/>
          </a:prstGeom>
        </p:spPr>
        <p:txBody>
          <a:bodyPr/>
          <a:lstStyle/>
          <a:p>
            <a:pPr>
              <a:defRPr/>
            </a:pPr>
            <a:fld id="{7300F3ED-4B00-4320-BBF1-45A0D0C59630}" type="slidenum">
              <a:rPr lang="fr-FR" altLang="fr-FR" smtClean="0"/>
              <a:pPr>
                <a:defRPr/>
              </a:pPr>
              <a:t>‹N°›</a:t>
            </a:fld>
            <a:endParaRPr lang="fr-FR" altLang="fr-FR"/>
          </a:p>
        </p:txBody>
      </p:sp>
    </p:spTree>
    <p:extLst>
      <p:ext uri="{BB962C8B-B14F-4D97-AF65-F5344CB8AC3E}">
        <p14:creationId xmlns:p14="http://schemas.microsoft.com/office/powerpoint/2010/main" val="1130783361"/>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a:prstGeom prst="rect">
            <a:avLst/>
          </a:prstGeom>
        </p:spPr>
        <p:txBody>
          <a:bodyPr anchor="b">
            <a:normAutofit/>
          </a:bodyPr>
          <a:lstStyle>
            <a:lvl1pPr algn="l">
              <a:defRPr sz="2800" b="0"/>
            </a:lvl1pPr>
          </a:lstStyle>
          <a:p>
            <a:r>
              <a:rPr lang="fr-FR"/>
              <a:t>Modifiez le style du titre</a:t>
            </a:r>
            <a:endParaRPr lang="en-US" dirty="0"/>
          </a:p>
        </p:txBody>
      </p:sp>
      <p:sp>
        <p:nvSpPr>
          <p:cNvPr id="14" name="Picture Placeholder 2"/>
          <p:cNvSpPr>
            <a:spLocks noGrp="1" noChangeAspect="1"/>
          </p:cNvSpPr>
          <p:nvPr>
            <p:ph type="pic" idx="1"/>
          </p:nvPr>
        </p:nvSpPr>
        <p:spPr>
          <a:xfrm>
            <a:off x="7433733" y="-18288"/>
            <a:ext cx="3276599" cy="690372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41411" y="2971800"/>
            <a:ext cx="5334001" cy="1828800"/>
          </a:xfrm>
          <a:prstGeom prst="rect">
            <a:avLst/>
          </a:prstGeo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a:xfrm>
            <a:off x="6399212" y="5883275"/>
            <a:ext cx="914400" cy="365125"/>
          </a:xfrm>
          <a:prstGeom prst="rect">
            <a:avLst/>
          </a:prstGeom>
        </p:spPr>
        <p:txBody>
          <a:bodyPr/>
          <a:lstStyle/>
          <a:p>
            <a:pPr>
              <a:defRPr/>
            </a:pPr>
            <a:fld id="{E0F0AD4F-AFB7-4DED-ADFE-8937E9859AAD}" type="datetime1">
              <a:rPr lang="fr-FR" smtClean="0"/>
              <a:t>26/03/2018</a:t>
            </a:fld>
            <a:endParaRPr lang="fr-FR" dirty="0"/>
          </a:p>
        </p:txBody>
      </p:sp>
      <p:sp>
        <p:nvSpPr>
          <p:cNvPr id="6" name="Footer Placeholder 5"/>
          <p:cNvSpPr>
            <a:spLocks noGrp="1"/>
          </p:cNvSpPr>
          <p:nvPr>
            <p:ph type="ftr" sz="quarter" idx="11"/>
          </p:nvPr>
        </p:nvSpPr>
        <p:spPr>
          <a:xfrm>
            <a:off x="1141412" y="5883275"/>
            <a:ext cx="5105400" cy="365125"/>
          </a:xfrm>
          <a:prstGeom prst="rect">
            <a:avLst/>
          </a:prstGeom>
        </p:spPr>
        <p:txBody>
          <a:bodyPr/>
          <a:lstStyle/>
          <a:p>
            <a:pPr>
              <a:defRPr/>
            </a:pPr>
            <a:endParaRPr lang="fr-FR"/>
          </a:p>
        </p:txBody>
      </p:sp>
      <p:sp>
        <p:nvSpPr>
          <p:cNvPr id="7" name="Slide Number Placeholder 6"/>
          <p:cNvSpPr>
            <a:spLocks noGrp="1"/>
          </p:cNvSpPr>
          <p:nvPr>
            <p:ph type="sldNum" sz="quarter" idx="12"/>
          </p:nvPr>
        </p:nvSpPr>
        <p:spPr>
          <a:xfrm>
            <a:off x="10742612" y="5883275"/>
            <a:ext cx="322567" cy="365125"/>
          </a:xfrm>
          <a:prstGeom prst="rect">
            <a:avLst/>
          </a:prstGeom>
        </p:spPr>
        <p:txBody>
          <a:bodyPr/>
          <a:lstStyle/>
          <a:p>
            <a:pPr>
              <a:defRPr/>
            </a:pPr>
            <a:fld id="{F268207B-05A1-4758-89FC-D2A36B391CBE}" type="slidenum">
              <a:rPr lang="fr-FR" altLang="fr-FR" smtClean="0"/>
              <a:pPr>
                <a:defRPr/>
              </a:pPr>
              <a:t>‹N°›</a:t>
            </a:fld>
            <a:endParaRPr lang="fr-FR" altLang="fr-FR"/>
          </a:p>
        </p:txBody>
      </p:sp>
    </p:spTree>
    <p:extLst>
      <p:ext uri="{BB962C8B-B14F-4D97-AF65-F5344CB8AC3E}">
        <p14:creationId xmlns:p14="http://schemas.microsoft.com/office/powerpoint/2010/main" val="2011913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562744"/>
            <a:ext cx="9905998" cy="700792"/>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1141413" y="1421476"/>
            <a:ext cx="9905998" cy="4527804"/>
          </a:xfrm>
          <a:prstGeom prst="rect">
            <a:avLst/>
          </a:prstGeom>
        </p:spPr>
        <p:txBody>
          <a:bodyPr vert="horz" lIns="91440" tIns="45720" rIns="91440" bIns="45720" rtlCol="0" anchor="ctr">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8837613" y="6093296"/>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a:defRPr/>
            </a:pPr>
            <a:fld id="{FF1475E2-828F-4021-9729-5082FB0C20FB}" type="datetime1">
              <a:rPr lang="fr-FR" smtClean="0"/>
              <a:t>26/03/2018</a:t>
            </a:fld>
            <a:endParaRPr lang="fr-FR" dirty="0"/>
          </a:p>
        </p:txBody>
      </p:sp>
      <p:sp>
        <p:nvSpPr>
          <p:cNvPr id="5" name="Footer Placeholder 4"/>
          <p:cNvSpPr>
            <a:spLocks noGrp="1"/>
          </p:cNvSpPr>
          <p:nvPr>
            <p:ph type="ftr" sz="quarter" idx="3"/>
          </p:nvPr>
        </p:nvSpPr>
        <p:spPr>
          <a:xfrm>
            <a:off x="1141413" y="6093296"/>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Roboto" panose="02000000000000000000" pitchFamily="2" charset="0"/>
                <a:ea typeface="Roboto" panose="02000000000000000000" pitchFamily="2" charset="0"/>
              </a:defRPr>
            </a:lvl1pPr>
          </a:lstStyle>
          <a:p>
            <a:pPr>
              <a:defRPr/>
            </a:pPr>
            <a:endParaRPr lang="fr-FR" dirty="0"/>
          </a:p>
        </p:txBody>
      </p:sp>
      <p:sp>
        <p:nvSpPr>
          <p:cNvPr id="6" name="Slide Number Placeholder 5"/>
          <p:cNvSpPr>
            <a:spLocks noGrp="1"/>
          </p:cNvSpPr>
          <p:nvPr>
            <p:ph type="sldNum" sz="quarter" idx="4"/>
          </p:nvPr>
        </p:nvSpPr>
        <p:spPr>
          <a:xfrm>
            <a:off x="10514013" y="6093296"/>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a:defRPr/>
            </a:pPr>
            <a:fld id="{15B6DB6C-8175-4B6B-9C92-77DFCA1806A8}" type="slidenum">
              <a:rPr lang="fr-FR" altLang="fr-FR" smtClean="0"/>
              <a:pPr>
                <a:defRPr/>
              </a:pPr>
              <a:t>‹N°›</a:t>
            </a:fld>
            <a:endParaRPr lang="fr-FR" altLang="fr-FR"/>
          </a:p>
        </p:txBody>
      </p:sp>
    </p:spTree>
    <p:extLst>
      <p:ext uri="{BB962C8B-B14F-4D97-AF65-F5344CB8AC3E}">
        <p14:creationId xmlns:p14="http://schemas.microsoft.com/office/powerpoint/2010/main" val="3621828057"/>
      </p:ext>
    </p:extLst>
  </p:cSld>
  <p:clrMap bg1="dk1" tx1="lt1" bg2="dk2" tx2="lt2" accent1="accent1" accent2="accent2" accent3="accent3" accent4="accent4" accent5="accent5" accent6="accent6" hlink="hlink" folHlink="folHlink"/>
  <p:sldLayoutIdLst>
    <p:sldLayoutId id="2147484242"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 id="2147484252" r:id="rId11"/>
    <p:sldLayoutId id="2147484253" r:id="rId12"/>
    <p:sldLayoutId id="2147484254" r:id="rId13"/>
    <p:sldLayoutId id="2147484255" r:id="rId14"/>
    <p:sldLayoutId id="2147484256" r:id="rId15"/>
    <p:sldLayoutId id="2147484257" r:id="rId16"/>
    <p:sldLayoutId id="2147484258" r:id="rId17"/>
  </p:sldLayoutIdLst>
  <p:hf hdr="0" ftr="0" dt="0"/>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Roboto" panose="02000000000000000000" pitchFamily="2" charset="0"/>
          <a:ea typeface="Roboto" panose="02000000000000000000"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none"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Roboto" panose="02000000000000000000" pitchFamily="2" charset="0"/>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none"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Roboto" panose="02000000000000000000" pitchFamily="2" charset="0"/>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none"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Roboto" panose="02000000000000000000" pitchFamily="2" charset="0"/>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none"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Roboto" panose="02000000000000000000" pitchFamily="2" charset="0"/>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none"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Roboto" panose="02000000000000000000" pitchFamily="2" charset="0"/>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RVEUR\Partage\s.bonhomme\images_plaquette_shuffle\header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344" y="1268760"/>
            <a:ext cx="5040560" cy="504056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descr="logo-fondfonce.png">
            <a:extLst>
              <a:ext uri="{FF2B5EF4-FFF2-40B4-BE49-F238E27FC236}">
                <a16:creationId xmlns:a16="http://schemas.microsoft.com/office/drawing/2014/main" id="{322684E2-1C7C-4A36-876E-AC24300FF07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35760" y="188640"/>
            <a:ext cx="4584157"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re 6">
            <a:extLst>
              <a:ext uri="{FF2B5EF4-FFF2-40B4-BE49-F238E27FC236}">
                <a16:creationId xmlns:a16="http://schemas.microsoft.com/office/drawing/2014/main" id="{6DA1F107-2D2C-4A3C-9688-221FB31B4DA2}"/>
              </a:ext>
            </a:extLst>
          </p:cNvPr>
          <p:cNvSpPr>
            <a:spLocks noGrp="1"/>
          </p:cNvSpPr>
          <p:nvPr>
            <p:ph type="ctrTitle"/>
          </p:nvPr>
        </p:nvSpPr>
        <p:spPr>
          <a:xfrm>
            <a:off x="5447928" y="3501008"/>
            <a:ext cx="6552728" cy="1656184"/>
          </a:xfrm>
        </p:spPr>
        <p:txBody>
          <a:bodyPr>
            <a:normAutofit fontScale="90000"/>
          </a:bodyPr>
          <a:lstStyle/>
          <a:p>
            <a:r>
              <a:rPr lang="fr-FR" b="1" cap="none" dirty="0">
                <a:solidFill>
                  <a:schemeClr val="accent2"/>
                </a:solidFill>
              </a:rPr>
              <a:t>Smart City </a:t>
            </a:r>
            <a:r>
              <a:rPr lang="fr-FR" b="1" cap="none" dirty="0"/>
              <a:t>: </a:t>
            </a:r>
            <a:r>
              <a:rPr lang="fr-FR" cap="none" dirty="0"/>
              <a:t>Candélabres communicants modulaires</a:t>
            </a:r>
          </a:p>
        </p:txBody>
      </p:sp>
    </p:spTree>
    <p:extLst>
      <p:ext uri="{BB962C8B-B14F-4D97-AF65-F5344CB8AC3E}">
        <p14:creationId xmlns:p14="http://schemas.microsoft.com/office/powerpoint/2010/main" val="1537346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RVEUR\Partage\s.bonhomme\images_plaquette_shuffle\toulou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0"/>
            <a:ext cx="10920536" cy="687406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descr="logo-fondfonce.png">
            <a:extLst>
              <a:ext uri="{FF2B5EF4-FFF2-40B4-BE49-F238E27FC236}">
                <a16:creationId xmlns:a16="http://schemas.microsoft.com/office/drawing/2014/main" id="{7078401B-A307-4EB4-9D76-FB2626C851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166" b="20833"/>
          <a:stretch/>
        </p:blipFill>
        <p:spPr bwMode="auto">
          <a:xfrm>
            <a:off x="551384" y="6027278"/>
            <a:ext cx="1623082" cy="49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585A491-B125-4F2D-AA2A-FB866BA96B61}"/>
              </a:ext>
            </a:extLst>
          </p:cNvPr>
          <p:cNvSpPr/>
          <p:nvPr/>
        </p:nvSpPr>
        <p:spPr>
          <a:xfrm>
            <a:off x="1271464" y="764704"/>
            <a:ext cx="7992888" cy="4154984"/>
          </a:xfrm>
          <a:prstGeom prst="rect">
            <a:avLst/>
          </a:prstGeom>
          <a:effectLst>
            <a:outerShdw blurRad="50800" dist="38100" dir="2700000" algn="tl" rotWithShape="0">
              <a:prstClr val="black">
                <a:alpha val="40000"/>
              </a:prstClr>
            </a:outerShdw>
          </a:effectLst>
        </p:spPr>
        <p:style>
          <a:lnRef idx="0">
            <a:scrgbClr r="0" g="0" b="0"/>
          </a:lnRef>
          <a:fillRef idx="1003">
            <a:schemeClr val="dk2"/>
          </a:fillRef>
          <a:effectRef idx="0">
            <a:scrgbClr r="0" g="0" b="0"/>
          </a:effectRef>
          <a:fontRef idx="major"/>
        </p:style>
        <p:txBody>
          <a:bodyPr wrap="square">
            <a:spAutoFit/>
          </a:bodyPr>
          <a:lstStyle/>
          <a:p>
            <a:pPr algn="just"/>
            <a:r>
              <a:rPr lang="fr-FR" sz="2400" b="1" dirty="0"/>
              <a:t>La Place </a:t>
            </a:r>
            <a:r>
              <a:rPr lang="fr-FR" sz="2400" b="1" dirty="0">
                <a:solidFill>
                  <a:schemeClr val="accent2"/>
                </a:solidFill>
              </a:rPr>
              <a:t>St – Pierre à Toulouse</a:t>
            </a:r>
          </a:p>
          <a:p>
            <a:pPr algn="just"/>
            <a:endParaRPr lang="fr-FR" sz="2400" dirty="0">
              <a:latin typeface="+mj-lt"/>
              <a:cs typeface="Calibri" panose="020F0502020204030204" pitchFamily="34" charset="0"/>
            </a:endParaRPr>
          </a:p>
          <a:p>
            <a:pPr algn="just"/>
            <a:r>
              <a:rPr lang="fr-FR" sz="2400" dirty="0">
                <a:latin typeface="+mj-lt"/>
                <a:cs typeface="Calibri" panose="020F0502020204030204" pitchFamily="34" charset="0"/>
              </a:rPr>
              <a:t>Dans le cadre de la rénovation de la place Saint-Pierre à Toulouse, la municipalité a décidé d’installer des équipements </a:t>
            </a:r>
            <a:r>
              <a:rPr lang="fr-FR" sz="2400" dirty="0">
                <a:solidFill>
                  <a:schemeClr val="accent2"/>
                </a:solidFill>
                <a:latin typeface="+mj-lt"/>
                <a:cs typeface="Calibri" panose="020F0502020204030204" pitchFamily="34" charset="0"/>
              </a:rPr>
              <a:t>d’éclairage communicants modulaires</a:t>
            </a:r>
            <a:r>
              <a:rPr lang="fr-FR" sz="2400" dirty="0">
                <a:latin typeface="+mj-lt"/>
                <a:cs typeface="Calibri" panose="020F0502020204030204" pitchFamily="34" charset="0"/>
              </a:rPr>
              <a:t> disposant de fonction de vidéosurveillance, Hot Spot wifi et de sonorisation publique. </a:t>
            </a:r>
          </a:p>
          <a:p>
            <a:pPr marL="342900" indent="-342900" algn="just">
              <a:buFont typeface="Arial" panose="020B0604020202020204" pitchFamily="34" charset="0"/>
              <a:buChar char="•"/>
            </a:pPr>
            <a:endParaRPr lang="fr-FR" sz="2400" dirty="0">
              <a:latin typeface="+mj-lt"/>
              <a:cs typeface="Calibri" panose="020F0502020204030204" pitchFamily="34" charset="0"/>
            </a:endParaRPr>
          </a:p>
          <a:p>
            <a:pPr algn="just"/>
            <a:r>
              <a:rPr lang="fr-FR" sz="2400" dirty="0">
                <a:latin typeface="+mj-lt"/>
                <a:cs typeface="Calibri" panose="020F0502020204030204" pitchFamily="34" charset="0"/>
              </a:rPr>
              <a:t>A partir de cette installation réelle, nous avons conçu des scénarios pédagogiques à réaliser dans vos ateliers autour des colonnes lumineuses modulaires « </a:t>
            </a:r>
            <a:r>
              <a:rPr lang="fr-FR" sz="2400" b="1" dirty="0" err="1">
                <a:solidFill>
                  <a:schemeClr val="accent2"/>
                </a:solidFill>
                <a:latin typeface="+mj-lt"/>
                <a:cs typeface="Calibri" panose="020F0502020204030204" pitchFamily="34" charset="0"/>
              </a:rPr>
              <a:t>Shuffle</a:t>
            </a:r>
            <a:r>
              <a:rPr lang="fr-FR" sz="2400" dirty="0">
                <a:latin typeface="+mj-lt"/>
                <a:cs typeface="Calibri" panose="020F0502020204030204" pitchFamily="34" charset="0"/>
              </a:rPr>
              <a:t> ».</a:t>
            </a:r>
          </a:p>
        </p:txBody>
      </p:sp>
    </p:spTree>
    <p:extLst>
      <p:ext uri="{BB962C8B-B14F-4D97-AF65-F5344CB8AC3E}">
        <p14:creationId xmlns:p14="http://schemas.microsoft.com/office/powerpoint/2010/main" val="157611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D7912D3-33AD-4F07-8CDA-9C39F4F1C9DB}"/>
              </a:ext>
            </a:extLst>
          </p:cNvPr>
          <p:cNvSpPr>
            <a:spLocks noGrp="1"/>
          </p:cNvSpPr>
          <p:nvPr>
            <p:ph idx="1"/>
          </p:nvPr>
        </p:nvSpPr>
        <p:spPr>
          <a:xfrm>
            <a:off x="191344" y="620688"/>
            <a:ext cx="8280920" cy="4106700"/>
          </a:xfrm>
        </p:spPr>
        <p:txBody>
          <a:bodyPr>
            <a:normAutofit/>
          </a:bodyPr>
          <a:lstStyle/>
          <a:p>
            <a:pPr marL="0" indent="0">
              <a:buNone/>
            </a:pPr>
            <a:r>
              <a:rPr lang="fr-FR" sz="2400" spc="-1" dirty="0">
                <a:solidFill>
                  <a:schemeClr val="tx1"/>
                </a:solidFill>
                <a:effectLst>
                  <a:glow rad="38100">
                    <a:schemeClr val="bg1">
                      <a:lumMod val="50000"/>
                      <a:lumOff val="50000"/>
                      <a:alpha val="20000"/>
                    </a:schemeClr>
                  </a:glow>
                </a:effectLst>
                <a:uFill>
                  <a:solidFill>
                    <a:srgbClr val="FFFFFF"/>
                  </a:solidFill>
                </a:uFill>
                <a:latin typeface="+mj-lt"/>
              </a:rPr>
              <a:t>Présentation du « </a:t>
            </a:r>
            <a:r>
              <a:rPr lang="fr-FR" sz="2400" spc="-1" dirty="0" err="1">
                <a:solidFill>
                  <a:schemeClr val="accent2"/>
                </a:solidFill>
                <a:effectLst>
                  <a:glow rad="38100">
                    <a:schemeClr val="bg1">
                      <a:lumMod val="50000"/>
                      <a:lumOff val="50000"/>
                      <a:alpha val="20000"/>
                    </a:schemeClr>
                  </a:glow>
                </a:effectLst>
                <a:uFill>
                  <a:solidFill>
                    <a:srgbClr val="FFFFFF"/>
                  </a:solidFill>
                </a:uFill>
                <a:latin typeface="+mj-lt"/>
              </a:rPr>
              <a:t>Shuffle</a:t>
            </a:r>
            <a:r>
              <a:rPr lang="fr-FR" sz="2400" spc="-1" dirty="0">
                <a:solidFill>
                  <a:schemeClr val="tx1"/>
                </a:solidFill>
                <a:effectLst>
                  <a:glow rad="38100">
                    <a:schemeClr val="bg1">
                      <a:lumMod val="50000"/>
                      <a:lumOff val="50000"/>
                      <a:alpha val="20000"/>
                    </a:schemeClr>
                  </a:glow>
                </a:effectLst>
                <a:uFill>
                  <a:solidFill>
                    <a:srgbClr val="FFFFFF"/>
                  </a:solidFill>
                </a:uFill>
                <a:latin typeface="+mj-lt"/>
              </a:rPr>
              <a:t> »</a:t>
            </a:r>
          </a:p>
          <a:p>
            <a:pPr marL="0" indent="0" algn="just">
              <a:buNone/>
            </a:pPr>
            <a:r>
              <a:rPr lang="fr-FR" sz="2400" spc="-1" dirty="0">
                <a:solidFill>
                  <a:schemeClr val="tx1"/>
                </a:solidFill>
                <a:effectLst>
                  <a:glow rad="38100">
                    <a:schemeClr val="bg1">
                      <a:lumMod val="50000"/>
                      <a:lumOff val="50000"/>
                      <a:alpha val="20000"/>
                    </a:schemeClr>
                  </a:glow>
                </a:effectLst>
                <a:uFill>
                  <a:solidFill>
                    <a:srgbClr val="FFFFFF"/>
                  </a:solidFill>
                </a:uFill>
                <a:latin typeface="+mj-lt"/>
              </a:rPr>
              <a:t>Le système </a:t>
            </a:r>
            <a:r>
              <a:rPr lang="fr-FR" sz="2400" spc="-1" dirty="0" err="1">
                <a:solidFill>
                  <a:schemeClr val="tx1"/>
                </a:solidFill>
                <a:effectLst>
                  <a:glow rad="38100">
                    <a:schemeClr val="bg1">
                      <a:lumMod val="50000"/>
                      <a:lumOff val="50000"/>
                      <a:alpha val="20000"/>
                    </a:schemeClr>
                  </a:glow>
                </a:effectLst>
                <a:uFill>
                  <a:solidFill>
                    <a:srgbClr val="FFFFFF"/>
                  </a:solidFill>
                </a:uFill>
                <a:latin typeface="+mj-lt"/>
              </a:rPr>
              <a:t>Shuffle</a:t>
            </a:r>
            <a:r>
              <a:rPr lang="fr-FR" sz="2400" spc="-1" dirty="0">
                <a:solidFill>
                  <a:schemeClr val="tx1"/>
                </a:solidFill>
                <a:effectLst>
                  <a:glow rad="38100">
                    <a:schemeClr val="bg1">
                      <a:lumMod val="50000"/>
                      <a:lumOff val="50000"/>
                      <a:alpha val="20000"/>
                    </a:schemeClr>
                  </a:glow>
                </a:effectLst>
                <a:uFill>
                  <a:solidFill>
                    <a:srgbClr val="FFFFFF"/>
                  </a:solidFill>
                </a:uFill>
                <a:latin typeface="+mj-lt"/>
              </a:rPr>
              <a:t> est un dispositif d’éclairage modulaire qui se présente sous forme d’un mât constitué d’une embase et d’équipements pré-câblés à raccordement rapide. </a:t>
            </a:r>
          </a:p>
          <a:p>
            <a:pPr marL="0" indent="0" algn="just">
              <a:buNone/>
            </a:pPr>
            <a:r>
              <a:rPr lang="fr-FR" sz="2400" spc="-1" dirty="0">
                <a:solidFill>
                  <a:schemeClr val="tx1"/>
                </a:solidFill>
                <a:effectLst>
                  <a:glow rad="38100">
                    <a:schemeClr val="bg1">
                      <a:lumMod val="50000"/>
                      <a:lumOff val="50000"/>
                      <a:alpha val="20000"/>
                    </a:schemeClr>
                  </a:glow>
                </a:effectLst>
                <a:uFill>
                  <a:solidFill>
                    <a:srgbClr val="FFFFFF"/>
                  </a:solidFill>
                </a:uFill>
                <a:latin typeface="+mj-lt"/>
              </a:rPr>
              <a:t>La diversité des modules proposés par le constructeur permet de répondre aux enjeux de la </a:t>
            </a:r>
            <a:r>
              <a:rPr lang="fr-FR" sz="2400" spc="-1" dirty="0" err="1">
                <a:solidFill>
                  <a:schemeClr val="tx1"/>
                </a:solidFill>
                <a:effectLst>
                  <a:glow rad="38100">
                    <a:schemeClr val="bg1">
                      <a:lumMod val="50000"/>
                      <a:lumOff val="50000"/>
                      <a:alpha val="20000"/>
                    </a:schemeClr>
                  </a:glow>
                </a:effectLst>
                <a:uFill>
                  <a:solidFill>
                    <a:srgbClr val="FFFFFF"/>
                  </a:solidFill>
                </a:uFill>
                <a:latin typeface="+mj-lt"/>
              </a:rPr>
              <a:t>SmartCity</a:t>
            </a:r>
            <a:r>
              <a:rPr lang="fr-FR" sz="2400" spc="-1" dirty="0">
                <a:solidFill>
                  <a:schemeClr val="tx1"/>
                </a:solidFill>
                <a:effectLst>
                  <a:glow rad="38100">
                    <a:schemeClr val="bg1">
                      <a:lumMod val="50000"/>
                      <a:lumOff val="50000"/>
                      <a:alpha val="20000"/>
                    </a:schemeClr>
                  </a:glow>
                </a:effectLst>
                <a:uFill>
                  <a:solidFill>
                    <a:srgbClr val="FFFFFF"/>
                  </a:solidFill>
                </a:uFill>
                <a:latin typeface="+mj-lt"/>
              </a:rPr>
              <a:t> et aux exigences normatives NCF17-200 (Conception d’une installation d’éclairage extérieure), NFC14-100.</a:t>
            </a:r>
            <a:endParaRPr lang="fr-FR" sz="2400" dirty="0">
              <a:solidFill>
                <a:schemeClr val="tx1"/>
              </a:solidFill>
              <a:effectLst>
                <a:glow rad="38100">
                  <a:schemeClr val="bg1">
                    <a:lumMod val="50000"/>
                    <a:lumOff val="50000"/>
                    <a:alpha val="20000"/>
                  </a:schemeClr>
                </a:glow>
              </a:effectLst>
              <a:latin typeface="+mj-lt"/>
            </a:endParaRPr>
          </a:p>
        </p:txBody>
      </p:sp>
      <p:sp>
        <p:nvSpPr>
          <p:cNvPr id="4" name="Espace réservé du numéro de diapositive 3">
            <a:extLst>
              <a:ext uri="{FF2B5EF4-FFF2-40B4-BE49-F238E27FC236}">
                <a16:creationId xmlns:a16="http://schemas.microsoft.com/office/drawing/2014/main" id="{EF7968B0-AEC8-46A0-BD7E-4E424BB4EAD1}"/>
              </a:ext>
            </a:extLst>
          </p:cNvPr>
          <p:cNvSpPr>
            <a:spLocks noGrp="1"/>
          </p:cNvSpPr>
          <p:nvPr>
            <p:ph type="sldNum" sz="quarter" idx="12"/>
          </p:nvPr>
        </p:nvSpPr>
        <p:spPr/>
        <p:txBody>
          <a:bodyPr/>
          <a:lstStyle/>
          <a:p>
            <a:pPr>
              <a:defRPr/>
            </a:pPr>
            <a:fld id="{B805BAE0-F807-4B6A-8477-307E240C3C5B}" type="slidenum">
              <a:rPr lang="fr-FR" altLang="fr-FR" smtClean="0"/>
              <a:pPr>
                <a:defRPr/>
              </a:pPr>
              <a:t>3</a:t>
            </a:fld>
            <a:endParaRPr lang="fr-FR" altLang="fr-FR"/>
          </a:p>
        </p:txBody>
      </p:sp>
      <p:pic>
        <p:nvPicPr>
          <p:cNvPr id="5" name="Image 4" descr="logo-fondfonce.png">
            <a:extLst>
              <a:ext uri="{FF2B5EF4-FFF2-40B4-BE49-F238E27FC236}">
                <a16:creationId xmlns:a16="http://schemas.microsoft.com/office/drawing/2014/main" id="{7078401B-A307-4EB4-9D76-FB2626C851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166" b="20833"/>
          <a:stretch/>
        </p:blipFill>
        <p:spPr bwMode="auto">
          <a:xfrm>
            <a:off x="551384" y="6027278"/>
            <a:ext cx="1623082" cy="49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SERVEUR\Partage\s.bonhomme\images_plaquette_shuffle\modules\shuffle-schreder-shu0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8208" y="476672"/>
            <a:ext cx="454342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291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logo-fondfonce.png">
            <a:extLst>
              <a:ext uri="{FF2B5EF4-FFF2-40B4-BE49-F238E27FC236}">
                <a16:creationId xmlns:a16="http://schemas.microsoft.com/office/drawing/2014/main" id="{7078401B-A307-4EB4-9D76-FB2626C851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166" b="20833"/>
          <a:stretch/>
        </p:blipFill>
        <p:spPr bwMode="auto">
          <a:xfrm>
            <a:off x="551384" y="6027278"/>
            <a:ext cx="1623082" cy="49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63352" y="476672"/>
            <a:ext cx="5832648" cy="1938992"/>
          </a:xfrm>
          <a:prstGeom prst="rect">
            <a:avLst/>
          </a:prstGeom>
        </p:spPr>
        <p:txBody>
          <a:bodyPr wrap="square">
            <a:spAutoFit/>
          </a:bodyPr>
          <a:lstStyle/>
          <a:p>
            <a:r>
              <a:rPr lang="fr-FR" sz="2400" b="1" dirty="0"/>
              <a:t>L’offre se compose de :</a:t>
            </a:r>
          </a:p>
          <a:p>
            <a:endParaRPr lang="fr-FR" sz="2400" b="1" dirty="0"/>
          </a:p>
          <a:p>
            <a:pPr marL="342900" indent="-342900">
              <a:buFontTx/>
              <a:buChar char="-"/>
            </a:pPr>
            <a:r>
              <a:rPr lang="fr-FR" sz="2400" b="1" dirty="0"/>
              <a:t>Deux mâts d’éclairage montés sur une structure simulant un trottoir </a:t>
            </a:r>
          </a:p>
          <a:p>
            <a:pPr marL="342900" indent="-342900">
              <a:buFontTx/>
              <a:buChar char="-"/>
            </a:pPr>
            <a:r>
              <a:rPr lang="fr-FR" sz="2400" b="1" dirty="0"/>
              <a:t>Une armoire de gestion connectée</a:t>
            </a:r>
          </a:p>
        </p:txBody>
      </p:sp>
      <p:pic>
        <p:nvPicPr>
          <p:cNvPr id="7" name="Picture 2" descr="C:\Users\Sebastien\Desktop\IMG_20180326_13394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9916" y="470669"/>
            <a:ext cx="6144716" cy="5478611"/>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pic>
      <p:cxnSp>
        <p:nvCxnSpPr>
          <p:cNvPr id="12" name="Connecteur droit avec flèche 11"/>
          <p:cNvCxnSpPr/>
          <p:nvPr/>
        </p:nvCxnSpPr>
        <p:spPr>
          <a:xfrm flipV="1">
            <a:off x="5519936" y="5013176"/>
            <a:ext cx="504056"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a:off x="5663952" y="6093296"/>
            <a:ext cx="619268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flipH="1" flipV="1">
            <a:off x="6960096" y="1124744"/>
            <a:ext cx="144016" cy="39604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flipV="1">
            <a:off x="10920536" y="476672"/>
            <a:ext cx="144016" cy="46085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rot="5400000">
            <a:off x="5930788" y="2370075"/>
            <a:ext cx="2664296" cy="461665"/>
          </a:xfrm>
          <a:prstGeom prst="rect">
            <a:avLst/>
          </a:prstGeom>
        </p:spPr>
        <p:txBody>
          <a:bodyPr wrap="square">
            <a:spAutoFit/>
          </a:bodyPr>
          <a:lstStyle/>
          <a:p>
            <a:r>
              <a:rPr lang="fr-FR" sz="2400" b="1" dirty="0"/>
              <a:t>Hauteur : 2,41m</a:t>
            </a:r>
          </a:p>
        </p:txBody>
      </p:sp>
      <p:sp>
        <p:nvSpPr>
          <p:cNvPr id="23" name="Rectangle 22"/>
          <p:cNvSpPr/>
          <p:nvPr/>
        </p:nvSpPr>
        <p:spPr>
          <a:xfrm rot="5400000">
            <a:off x="9891229" y="2442084"/>
            <a:ext cx="2808312" cy="461665"/>
          </a:xfrm>
          <a:prstGeom prst="rect">
            <a:avLst/>
          </a:prstGeom>
        </p:spPr>
        <p:txBody>
          <a:bodyPr wrap="square">
            <a:spAutoFit/>
          </a:bodyPr>
          <a:lstStyle/>
          <a:p>
            <a:r>
              <a:rPr lang="fr-FR" sz="2400" b="1" dirty="0"/>
              <a:t>Hauteur : 2,80m</a:t>
            </a:r>
          </a:p>
        </p:txBody>
      </p:sp>
      <p:sp>
        <p:nvSpPr>
          <p:cNvPr id="24" name="Rectangle 23"/>
          <p:cNvSpPr/>
          <p:nvPr/>
        </p:nvSpPr>
        <p:spPr>
          <a:xfrm rot="18779631">
            <a:off x="3911637" y="4893665"/>
            <a:ext cx="3024336" cy="461665"/>
          </a:xfrm>
          <a:prstGeom prst="rect">
            <a:avLst/>
          </a:prstGeom>
        </p:spPr>
        <p:txBody>
          <a:bodyPr wrap="square">
            <a:spAutoFit/>
          </a:bodyPr>
          <a:lstStyle/>
          <a:p>
            <a:r>
              <a:rPr lang="fr-FR" sz="2400" b="1" dirty="0"/>
              <a:t>Profondeur : 0,70m</a:t>
            </a:r>
          </a:p>
        </p:txBody>
      </p:sp>
      <p:sp>
        <p:nvSpPr>
          <p:cNvPr id="25" name="Rectangle 24"/>
          <p:cNvSpPr/>
          <p:nvPr/>
        </p:nvSpPr>
        <p:spPr>
          <a:xfrm>
            <a:off x="7176120" y="6165304"/>
            <a:ext cx="3024336" cy="461665"/>
          </a:xfrm>
          <a:prstGeom prst="rect">
            <a:avLst/>
          </a:prstGeom>
        </p:spPr>
        <p:txBody>
          <a:bodyPr wrap="square">
            <a:spAutoFit/>
          </a:bodyPr>
          <a:lstStyle/>
          <a:p>
            <a:r>
              <a:rPr lang="fr-FR" sz="2400" b="1" dirty="0"/>
              <a:t>Largeur : 3,20m</a:t>
            </a:r>
          </a:p>
        </p:txBody>
      </p:sp>
    </p:spTree>
    <p:extLst>
      <p:ext uri="{BB962C8B-B14F-4D97-AF65-F5344CB8AC3E}">
        <p14:creationId xmlns:p14="http://schemas.microsoft.com/office/powerpoint/2010/main" val="1183194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logo-fondfonce.png">
            <a:extLst>
              <a:ext uri="{FF2B5EF4-FFF2-40B4-BE49-F238E27FC236}">
                <a16:creationId xmlns:a16="http://schemas.microsoft.com/office/drawing/2014/main" id="{7078401B-A307-4EB4-9D76-FB2626C851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166" b="20833"/>
          <a:stretch/>
        </p:blipFill>
        <p:spPr bwMode="auto">
          <a:xfrm>
            <a:off x="551384" y="6027278"/>
            <a:ext cx="1623082" cy="49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C:\Users\Sebastien\Desktop\IMG_20180326_13420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5840" y="260648"/>
            <a:ext cx="2664296" cy="641404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63352" y="476672"/>
            <a:ext cx="5832648" cy="461665"/>
          </a:xfrm>
          <a:prstGeom prst="rect">
            <a:avLst/>
          </a:prstGeom>
        </p:spPr>
        <p:txBody>
          <a:bodyPr wrap="square">
            <a:spAutoFit/>
          </a:bodyPr>
          <a:lstStyle/>
          <a:p>
            <a:r>
              <a:rPr lang="fr-FR" sz="2400" b="1" dirty="0"/>
              <a:t>Composition du </a:t>
            </a:r>
            <a:r>
              <a:rPr lang="fr-FR" sz="2400" b="1" dirty="0">
                <a:solidFill>
                  <a:schemeClr val="accent2"/>
                </a:solidFill>
              </a:rPr>
              <a:t>mât d’éclairage n°1 </a:t>
            </a:r>
            <a:r>
              <a:rPr lang="fr-FR" sz="2400" b="1" dirty="0"/>
              <a:t>:</a:t>
            </a:r>
          </a:p>
        </p:txBody>
      </p:sp>
      <p:cxnSp>
        <p:nvCxnSpPr>
          <p:cNvPr id="9" name="Connecteur en angle 8"/>
          <p:cNvCxnSpPr/>
          <p:nvPr/>
        </p:nvCxnSpPr>
        <p:spPr>
          <a:xfrm rot="10800000" flipV="1">
            <a:off x="6384032" y="764704"/>
            <a:ext cx="936104" cy="432048"/>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 name="Connecteur en angle 14"/>
          <p:cNvCxnSpPr/>
          <p:nvPr/>
        </p:nvCxnSpPr>
        <p:spPr>
          <a:xfrm>
            <a:off x="4583832" y="1988840"/>
            <a:ext cx="1008112" cy="936056"/>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 name="Connecteur en angle 19"/>
          <p:cNvCxnSpPr>
            <a:cxnSpLocks/>
            <a:stCxn id="38" idx="1"/>
          </p:cNvCxnSpPr>
          <p:nvPr/>
        </p:nvCxnSpPr>
        <p:spPr>
          <a:xfrm rot="10800000" flipV="1">
            <a:off x="6312024" y="4295130"/>
            <a:ext cx="1152128" cy="357958"/>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35360" y="1340768"/>
            <a:ext cx="4680520" cy="1077218"/>
          </a:xfrm>
          <a:prstGeom prst="rect">
            <a:avLst/>
          </a:prstGeom>
        </p:spPr>
        <p:txBody>
          <a:bodyPr wrap="square">
            <a:spAutoFit/>
          </a:bodyPr>
          <a:lstStyle/>
          <a:p>
            <a:r>
              <a:rPr lang="fr-FR" sz="1600" b="1" dirty="0"/>
              <a:t>Un module </a:t>
            </a:r>
            <a:r>
              <a:rPr lang="fr-FR" sz="1600" b="1" dirty="0">
                <a:solidFill>
                  <a:schemeClr val="accent2"/>
                </a:solidFill>
              </a:rPr>
              <a:t>caméra</a:t>
            </a:r>
            <a:r>
              <a:rPr lang="fr-FR" sz="1600" b="1" dirty="0"/>
              <a:t> IP/POE Dahua de résolution 2 </a:t>
            </a:r>
            <a:r>
              <a:rPr lang="fr-FR" sz="1600" b="1" dirty="0" err="1"/>
              <a:t>Megapixels</a:t>
            </a:r>
            <a:r>
              <a:rPr lang="fr-FR" sz="1600" b="1" dirty="0"/>
              <a:t> fonctionnant de jour comme de nuit et compatible avec un enregistreur vidéo.</a:t>
            </a:r>
          </a:p>
        </p:txBody>
      </p:sp>
      <p:cxnSp>
        <p:nvCxnSpPr>
          <p:cNvPr id="29" name="Connecteur en angle 28"/>
          <p:cNvCxnSpPr/>
          <p:nvPr/>
        </p:nvCxnSpPr>
        <p:spPr>
          <a:xfrm>
            <a:off x="2999656" y="4797152"/>
            <a:ext cx="2304256" cy="1008064"/>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312416" y="3476355"/>
            <a:ext cx="4680520" cy="1323439"/>
          </a:xfrm>
          <a:prstGeom prst="rect">
            <a:avLst/>
          </a:prstGeom>
        </p:spPr>
        <p:txBody>
          <a:bodyPr wrap="square">
            <a:spAutoFit/>
          </a:bodyPr>
          <a:lstStyle/>
          <a:p>
            <a:pPr algn="just"/>
            <a:r>
              <a:rPr lang="fr-FR" sz="1600" b="1" dirty="0"/>
              <a:t>Une structure </a:t>
            </a:r>
            <a:r>
              <a:rPr lang="fr-FR" sz="1600" b="1" dirty="0">
                <a:solidFill>
                  <a:schemeClr val="accent2"/>
                </a:solidFill>
              </a:rPr>
              <a:t>trottoir</a:t>
            </a:r>
            <a:r>
              <a:rPr lang="fr-FR" sz="1600" b="1" dirty="0"/>
              <a:t> en acier pliée permettant de recevoir le mât, équipée de 2 fourreaux (un rouge, un vert) pour le passage des câbles de puissance et des câbles réseaux du mât vers l’armoire de commande. </a:t>
            </a:r>
          </a:p>
        </p:txBody>
      </p:sp>
      <p:sp>
        <p:nvSpPr>
          <p:cNvPr id="39" name="Rectangle 38"/>
          <p:cNvSpPr/>
          <p:nvPr/>
        </p:nvSpPr>
        <p:spPr>
          <a:xfrm>
            <a:off x="7392144" y="188640"/>
            <a:ext cx="4680520" cy="1323439"/>
          </a:xfrm>
          <a:prstGeom prst="rect">
            <a:avLst/>
          </a:prstGeom>
        </p:spPr>
        <p:txBody>
          <a:bodyPr wrap="square">
            <a:spAutoFit/>
          </a:bodyPr>
          <a:lstStyle/>
          <a:p>
            <a:pPr algn="just"/>
            <a:r>
              <a:rPr lang="fr-FR" sz="1600" b="1" dirty="0"/>
              <a:t>Module </a:t>
            </a:r>
            <a:r>
              <a:rPr lang="fr-FR" sz="1600" b="1" dirty="0">
                <a:solidFill>
                  <a:schemeClr val="accent2"/>
                </a:solidFill>
              </a:rPr>
              <a:t>éclairage 360°</a:t>
            </a:r>
            <a:r>
              <a:rPr lang="fr-FR" sz="1600" b="1" dirty="0"/>
              <a:t> d’une hauteur de 820mm et d’un diamètre de 200mm, il est équipé d’une platine de 20 LED pilotable grâce à un ballast électronique communicant sur bus DALI</a:t>
            </a:r>
          </a:p>
        </p:txBody>
      </p:sp>
      <p:sp>
        <p:nvSpPr>
          <p:cNvPr id="38" name="Rectangle 37"/>
          <p:cNvSpPr/>
          <p:nvPr/>
        </p:nvSpPr>
        <p:spPr>
          <a:xfrm>
            <a:off x="7464152" y="3140968"/>
            <a:ext cx="4673924" cy="2308324"/>
          </a:xfrm>
          <a:prstGeom prst="rect">
            <a:avLst/>
          </a:prstGeom>
        </p:spPr>
        <p:txBody>
          <a:bodyPr wrap="square">
            <a:spAutoFit/>
          </a:bodyPr>
          <a:lstStyle/>
          <a:p>
            <a:pPr algn="just"/>
            <a:r>
              <a:rPr lang="fr-FR" sz="1600" b="1" dirty="0"/>
              <a:t>Un </a:t>
            </a:r>
            <a:r>
              <a:rPr lang="fr-FR" sz="1600" b="1" dirty="0">
                <a:solidFill>
                  <a:schemeClr val="accent2"/>
                </a:solidFill>
              </a:rPr>
              <a:t>mât</a:t>
            </a:r>
            <a:r>
              <a:rPr lang="fr-FR" sz="1600" b="1" dirty="0"/>
              <a:t> d’une hauteur maximum de 1m20 équipé d’une ouverture donnant sur le module de raccordement électrique.</a:t>
            </a:r>
          </a:p>
          <a:p>
            <a:pPr algn="just"/>
            <a:r>
              <a:rPr lang="fr-FR" sz="1600" b="1" dirty="0"/>
              <a:t>Le mât  est équipé d’un module de raccordement pour câble RJ45 et d’un coffret de raccordement électrique permettant la distribution de puissance ainsi que le bus DALI sur tous les modules connectés à celui ci.</a:t>
            </a:r>
          </a:p>
        </p:txBody>
      </p:sp>
    </p:spTree>
    <p:extLst>
      <p:ext uri="{BB962C8B-B14F-4D97-AF65-F5344CB8AC3E}">
        <p14:creationId xmlns:p14="http://schemas.microsoft.com/office/powerpoint/2010/main" val="3596680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ebastien\Desktop\IMG_20180326_13413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7848" y="548680"/>
            <a:ext cx="2304256" cy="6229962"/>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Connecteur en angle 17"/>
          <p:cNvCxnSpPr/>
          <p:nvPr/>
        </p:nvCxnSpPr>
        <p:spPr>
          <a:xfrm rot="10800000" flipV="1">
            <a:off x="6168008" y="3501008"/>
            <a:ext cx="1152130" cy="720080"/>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5" name="Image 4" descr="logo-fondfonce.png">
            <a:extLst>
              <a:ext uri="{FF2B5EF4-FFF2-40B4-BE49-F238E27FC236}">
                <a16:creationId xmlns:a16="http://schemas.microsoft.com/office/drawing/2014/main" id="{7078401B-A307-4EB4-9D76-FB2626C851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166" b="20833"/>
          <a:stretch/>
        </p:blipFill>
        <p:spPr bwMode="auto">
          <a:xfrm>
            <a:off x="551384" y="6027278"/>
            <a:ext cx="1623082" cy="49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63352" y="476672"/>
            <a:ext cx="5832648" cy="461665"/>
          </a:xfrm>
          <a:prstGeom prst="rect">
            <a:avLst/>
          </a:prstGeom>
        </p:spPr>
        <p:txBody>
          <a:bodyPr wrap="square">
            <a:spAutoFit/>
          </a:bodyPr>
          <a:lstStyle/>
          <a:p>
            <a:r>
              <a:rPr lang="fr-FR" sz="2400" b="1" dirty="0"/>
              <a:t>Composition du </a:t>
            </a:r>
            <a:r>
              <a:rPr lang="fr-FR" sz="2400" b="1" dirty="0">
                <a:solidFill>
                  <a:schemeClr val="accent2"/>
                </a:solidFill>
              </a:rPr>
              <a:t>mât d’éclairage n°2 </a:t>
            </a:r>
            <a:r>
              <a:rPr lang="fr-FR" sz="2400" b="1" dirty="0"/>
              <a:t>:</a:t>
            </a:r>
          </a:p>
        </p:txBody>
      </p:sp>
      <p:cxnSp>
        <p:nvCxnSpPr>
          <p:cNvPr id="9" name="Connecteur en angle 8"/>
          <p:cNvCxnSpPr/>
          <p:nvPr/>
        </p:nvCxnSpPr>
        <p:spPr>
          <a:xfrm rot="10800000" flipV="1">
            <a:off x="6168008" y="764704"/>
            <a:ext cx="1152128" cy="720080"/>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 name="Connecteur en angle 14"/>
          <p:cNvCxnSpPr/>
          <p:nvPr/>
        </p:nvCxnSpPr>
        <p:spPr>
          <a:xfrm>
            <a:off x="4583832" y="1988840"/>
            <a:ext cx="1008112" cy="792088"/>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 name="Connecteur en angle 19"/>
          <p:cNvCxnSpPr>
            <a:cxnSpLocks/>
            <a:stCxn id="38" idx="1"/>
          </p:cNvCxnSpPr>
          <p:nvPr/>
        </p:nvCxnSpPr>
        <p:spPr>
          <a:xfrm rot="10800000" flipV="1">
            <a:off x="6168008" y="4485609"/>
            <a:ext cx="1152128" cy="1107650"/>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35360" y="1340768"/>
            <a:ext cx="4680520" cy="1077218"/>
          </a:xfrm>
          <a:prstGeom prst="rect">
            <a:avLst/>
          </a:prstGeom>
        </p:spPr>
        <p:txBody>
          <a:bodyPr wrap="square">
            <a:spAutoFit/>
          </a:bodyPr>
          <a:lstStyle/>
          <a:p>
            <a:r>
              <a:rPr lang="fr-FR" sz="1600" b="1" dirty="0"/>
              <a:t>Un module </a:t>
            </a:r>
            <a:r>
              <a:rPr lang="fr-FR" sz="1600" b="1" dirty="0">
                <a:solidFill>
                  <a:schemeClr val="accent2"/>
                </a:solidFill>
              </a:rPr>
              <a:t>signalisation </a:t>
            </a:r>
            <a:r>
              <a:rPr lang="fr-FR" sz="1600" b="1" dirty="0"/>
              <a:t>permettant de visualiser l’état de la borne de recharge</a:t>
            </a:r>
          </a:p>
          <a:p>
            <a:pPr marL="285750" indent="-285750">
              <a:buFontTx/>
              <a:buChar char="-"/>
            </a:pPr>
            <a:r>
              <a:rPr lang="fr-FR" sz="1600" b="1" dirty="0"/>
              <a:t>Vert : la borne de recharge est disponible</a:t>
            </a:r>
          </a:p>
          <a:p>
            <a:pPr marL="285750" indent="-285750">
              <a:buFontTx/>
              <a:buChar char="-"/>
            </a:pPr>
            <a:r>
              <a:rPr lang="fr-FR" sz="1600" b="1" dirty="0"/>
              <a:t>Bleu : la borne de recharge est indisponible.</a:t>
            </a:r>
          </a:p>
        </p:txBody>
      </p:sp>
      <p:cxnSp>
        <p:nvCxnSpPr>
          <p:cNvPr id="29" name="Connecteur en angle 28"/>
          <p:cNvCxnSpPr/>
          <p:nvPr/>
        </p:nvCxnSpPr>
        <p:spPr>
          <a:xfrm>
            <a:off x="2783632" y="5733256"/>
            <a:ext cx="2304256" cy="432048"/>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345254" y="4272478"/>
            <a:ext cx="4680520" cy="1323439"/>
          </a:xfrm>
          <a:prstGeom prst="rect">
            <a:avLst/>
          </a:prstGeom>
        </p:spPr>
        <p:txBody>
          <a:bodyPr wrap="square">
            <a:spAutoFit/>
          </a:bodyPr>
          <a:lstStyle/>
          <a:p>
            <a:pPr algn="just"/>
            <a:r>
              <a:rPr lang="fr-FR" sz="1600" b="1" dirty="0"/>
              <a:t>Une structure </a:t>
            </a:r>
            <a:r>
              <a:rPr lang="fr-FR" sz="1600" b="1" dirty="0">
                <a:solidFill>
                  <a:schemeClr val="accent2"/>
                </a:solidFill>
              </a:rPr>
              <a:t>trottoir</a:t>
            </a:r>
            <a:r>
              <a:rPr lang="fr-FR" sz="1600" b="1" dirty="0"/>
              <a:t> en acier pliée permettant de recevoir le mât, équipée de 2 fourreaux (un rouge, un vert) pour le passage des câbles de puissance et des câbles réseaux du mât vers l’armoire de commande. </a:t>
            </a:r>
          </a:p>
        </p:txBody>
      </p:sp>
      <p:sp>
        <p:nvSpPr>
          <p:cNvPr id="39" name="Rectangle 38"/>
          <p:cNvSpPr/>
          <p:nvPr/>
        </p:nvSpPr>
        <p:spPr>
          <a:xfrm>
            <a:off x="7392144" y="188640"/>
            <a:ext cx="4680520" cy="1323439"/>
          </a:xfrm>
          <a:prstGeom prst="rect">
            <a:avLst/>
          </a:prstGeom>
        </p:spPr>
        <p:txBody>
          <a:bodyPr wrap="square">
            <a:spAutoFit/>
          </a:bodyPr>
          <a:lstStyle/>
          <a:p>
            <a:pPr algn="just"/>
            <a:r>
              <a:rPr lang="fr-FR" sz="1600" b="1" dirty="0"/>
              <a:t>Module </a:t>
            </a:r>
            <a:r>
              <a:rPr lang="fr-FR" sz="1600" b="1" dirty="0">
                <a:solidFill>
                  <a:schemeClr val="accent2"/>
                </a:solidFill>
              </a:rPr>
              <a:t>éclairage 360°</a:t>
            </a:r>
            <a:r>
              <a:rPr lang="fr-FR" sz="1600" b="1" dirty="0"/>
              <a:t> d’une hauteur de 820mm et d’un diamètre de 200mm, il est équipé d’une platine de 20 LED pilotable grâce à un ballast électronique communicant sur bus DALI</a:t>
            </a:r>
          </a:p>
        </p:txBody>
      </p:sp>
      <p:sp>
        <p:nvSpPr>
          <p:cNvPr id="38" name="Rectangle 37"/>
          <p:cNvSpPr/>
          <p:nvPr/>
        </p:nvSpPr>
        <p:spPr>
          <a:xfrm>
            <a:off x="7320136" y="4081140"/>
            <a:ext cx="4673924" cy="830997"/>
          </a:xfrm>
          <a:prstGeom prst="rect">
            <a:avLst/>
          </a:prstGeom>
        </p:spPr>
        <p:txBody>
          <a:bodyPr wrap="square">
            <a:spAutoFit/>
          </a:bodyPr>
          <a:lstStyle/>
          <a:p>
            <a:pPr algn="just"/>
            <a:r>
              <a:rPr lang="fr-FR" sz="1600" b="1" dirty="0"/>
              <a:t>Une </a:t>
            </a:r>
            <a:r>
              <a:rPr lang="fr-FR" sz="1600" b="1" dirty="0">
                <a:solidFill>
                  <a:schemeClr val="accent2"/>
                </a:solidFill>
              </a:rPr>
              <a:t>prise Type 2 </a:t>
            </a:r>
            <a:r>
              <a:rPr lang="fr-FR" sz="1600" b="1" dirty="0"/>
              <a:t>et un bornier pour le raccordement d’un système de recharge</a:t>
            </a:r>
          </a:p>
          <a:p>
            <a:pPr algn="just"/>
            <a:r>
              <a:rPr lang="fr-FR" sz="1600" b="1" dirty="0"/>
              <a:t>de véhicule électrique</a:t>
            </a:r>
          </a:p>
        </p:txBody>
      </p:sp>
      <p:sp>
        <p:nvSpPr>
          <p:cNvPr id="17" name="Rectangle 16"/>
          <p:cNvSpPr/>
          <p:nvPr/>
        </p:nvSpPr>
        <p:spPr>
          <a:xfrm>
            <a:off x="7320136" y="1628800"/>
            <a:ext cx="4673924" cy="2308324"/>
          </a:xfrm>
          <a:prstGeom prst="rect">
            <a:avLst/>
          </a:prstGeom>
        </p:spPr>
        <p:txBody>
          <a:bodyPr wrap="square">
            <a:spAutoFit/>
          </a:bodyPr>
          <a:lstStyle/>
          <a:p>
            <a:pPr algn="just"/>
            <a:r>
              <a:rPr lang="fr-FR" sz="1600" b="1" dirty="0"/>
              <a:t>Un </a:t>
            </a:r>
            <a:r>
              <a:rPr lang="fr-FR" sz="1600" b="1" dirty="0">
                <a:solidFill>
                  <a:schemeClr val="accent2"/>
                </a:solidFill>
              </a:rPr>
              <a:t>mât</a:t>
            </a:r>
            <a:r>
              <a:rPr lang="fr-FR" sz="1600" b="1" dirty="0"/>
              <a:t> d’une hauteur maximum de 1m20 équipé d’une ouverture donnant sur le module de raccordement électrique.</a:t>
            </a:r>
          </a:p>
          <a:p>
            <a:pPr algn="just"/>
            <a:r>
              <a:rPr lang="fr-FR" sz="1600" b="1" dirty="0"/>
              <a:t>Le mât  est équipé d’un module de raccordement pour câble RJ45 et d’un coffret de raccordement électrique permettant la distribution de puissance ainsi que le bus DALI sur tous les modules connectés à celui ci.</a:t>
            </a:r>
          </a:p>
        </p:txBody>
      </p:sp>
      <p:sp>
        <p:nvSpPr>
          <p:cNvPr id="34" name="Rectangle 33"/>
          <p:cNvSpPr/>
          <p:nvPr/>
        </p:nvSpPr>
        <p:spPr>
          <a:xfrm>
            <a:off x="407368" y="3284984"/>
            <a:ext cx="4680520" cy="584775"/>
          </a:xfrm>
          <a:prstGeom prst="rect">
            <a:avLst/>
          </a:prstGeom>
        </p:spPr>
        <p:txBody>
          <a:bodyPr wrap="square">
            <a:spAutoFit/>
          </a:bodyPr>
          <a:lstStyle/>
          <a:p>
            <a:r>
              <a:rPr lang="fr-FR" sz="1600" b="1" dirty="0"/>
              <a:t>Un module  </a:t>
            </a:r>
            <a:r>
              <a:rPr lang="fr-FR" sz="1600" b="1" dirty="0">
                <a:solidFill>
                  <a:schemeClr val="accent2"/>
                </a:solidFill>
              </a:rPr>
              <a:t>point d’accès wifi </a:t>
            </a:r>
            <a:r>
              <a:rPr lang="fr-FR" sz="1600" b="1" dirty="0"/>
              <a:t>POE 300 Mbps 2.4Ghz</a:t>
            </a:r>
          </a:p>
        </p:txBody>
      </p:sp>
      <p:cxnSp>
        <p:nvCxnSpPr>
          <p:cNvPr id="36" name="Connecteur en angle 35"/>
          <p:cNvCxnSpPr/>
          <p:nvPr/>
        </p:nvCxnSpPr>
        <p:spPr>
          <a:xfrm flipV="1">
            <a:off x="4655840" y="3356992"/>
            <a:ext cx="936104" cy="576064"/>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4162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ebastien\Desktop\IMG_20180326_10383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3752" y="1052736"/>
            <a:ext cx="4392488" cy="499320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descr="logo-fondfonce.png">
            <a:extLst>
              <a:ext uri="{FF2B5EF4-FFF2-40B4-BE49-F238E27FC236}">
                <a16:creationId xmlns:a16="http://schemas.microsoft.com/office/drawing/2014/main" id="{7078401B-A307-4EB4-9D76-FB2626C851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166" b="20833"/>
          <a:stretch/>
        </p:blipFill>
        <p:spPr bwMode="auto">
          <a:xfrm>
            <a:off x="551384" y="6027278"/>
            <a:ext cx="1623082" cy="49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63352" y="476672"/>
            <a:ext cx="5832648" cy="830997"/>
          </a:xfrm>
          <a:prstGeom prst="rect">
            <a:avLst/>
          </a:prstGeom>
        </p:spPr>
        <p:txBody>
          <a:bodyPr wrap="square">
            <a:spAutoFit/>
          </a:bodyPr>
          <a:lstStyle/>
          <a:p>
            <a:r>
              <a:rPr lang="fr-FR" sz="2400" b="1" dirty="0"/>
              <a:t>Composition de l’</a:t>
            </a:r>
            <a:r>
              <a:rPr lang="fr-FR" sz="2400" b="1" dirty="0">
                <a:solidFill>
                  <a:schemeClr val="accent2"/>
                </a:solidFill>
              </a:rPr>
              <a:t>armoire de gestion connectée</a:t>
            </a:r>
            <a:r>
              <a:rPr lang="fr-FR" sz="2400" b="1" dirty="0"/>
              <a:t> :</a:t>
            </a:r>
          </a:p>
        </p:txBody>
      </p:sp>
      <p:cxnSp>
        <p:nvCxnSpPr>
          <p:cNvPr id="9" name="Connecteur en angle 8"/>
          <p:cNvCxnSpPr>
            <a:stCxn id="39" idx="1"/>
          </p:cNvCxnSpPr>
          <p:nvPr/>
        </p:nvCxnSpPr>
        <p:spPr>
          <a:xfrm rot="10800000" flipV="1">
            <a:off x="7176120" y="1036186"/>
            <a:ext cx="1224136" cy="1096669"/>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 name="Connecteur en angle 14"/>
          <p:cNvCxnSpPr/>
          <p:nvPr/>
        </p:nvCxnSpPr>
        <p:spPr>
          <a:xfrm>
            <a:off x="3719736" y="1916832"/>
            <a:ext cx="1224136" cy="504056"/>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19336" y="1643316"/>
            <a:ext cx="3600400" cy="1569660"/>
          </a:xfrm>
          <a:prstGeom prst="rect">
            <a:avLst/>
          </a:prstGeom>
        </p:spPr>
        <p:txBody>
          <a:bodyPr wrap="square">
            <a:spAutoFit/>
          </a:bodyPr>
          <a:lstStyle/>
          <a:p>
            <a:r>
              <a:rPr lang="fr-FR" sz="1600" b="1" dirty="0"/>
              <a:t>Grille  permettant </a:t>
            </a:r>
            <a:r>
              <a:rPr lang="fr-FR" sz="1600" b="1" dirty="0">
                <a:solidFill>
                  <a:schemeClr val="accent2"/>
                </a:solidFill>
              </a:rPr>
              <a:t>l’alimentation générale de l’armoire et la gestion de l’éclairage</a:t>
            </a:r>
            <a:r>
              <a:rPr lang="fr-FR" sz="1600" b="1" dirty="0"/>
              <a:t> par interrupteur</a:t>
            </a:r>
          </a:p>
          <a:p>
            <a:r>
              <a:rPr lang="fr-FR" sz="1600" b="1" dirty="0"/>
              <a:t>crépusculaire astronomique. Elle est équipée d’une centrale de mesure communicante  </a:t>
            </a:r>
          </a:p>
        </p:txBody>
      </p:sp>
      <p:cxnSp>
        <p:nvCxnSpPr>
          <p:cNvPr id="29" name="Connecteur en angle 28"/>
          <p:cNvCxnSpPr/>
          <p:nvPr/>
        </p:nvCxnSpPr>
        <p:spPr>
          <a:xfrm flipV="1">
            <a:off x="3791744" y="3645024"/>
            <a:ext cx="1368152" cy="504056"/>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191344" y="3863950"/>
            <a:ext cx="3528392" cy="1077218"/>
          </a:xfrm>
          <a:prstGeom prst="rect">
            <a:avLst/>
          </a:prstGeom>
        </p:spPr>
        <p:txBody>
          <a:bodyPr wrap="square">
            <a:spAutoFit/>
          </a:bodyPr>
          <a:lstStyle/>
          <a:p>
            <a:r>
              <a:rPr lang="fr-FR" sz="1600" b="1" dirty="0"/>
              <a:t>Grille  vide  permettant de rajouter des </a:t>
            </a:r>
            <a:r>
              <a:rPr lang="fr-FR" sz="1600" b="1" dirty="0">
                <a:solidFill>
                  <a:schemeClr val="accent2"/>
                </a:solidFill>
              </a:rPr>
              <a:t>options supplémentaires </a:t>
            </a:r>
            <a:r>
              <a:rPr lang="fr-FR" sz="1600" b="1" dirty="0"/>
              <a:t>comme par exemple la communication par fibre optique.</a:t>
            </a:r>
          </a:p>
        </p:txBody>
      </p:sp>
      <p:sp>
        <p:nvSpPr>
          <p:cNvPr id="39" name="Rectangle 38"/>
          <p:cNvSpPr/>
          <p:nvPr/>
        </p:nvSpPr>
        <p:spPr>
          <a:xfrm>
            <a:off x="8400256" y="620688"/>
            <a:ext cx="3672408" cy="830997"/>
          </a:xfrm>
          <a:prstGeom prst="rect">
            <a:avLst/>
          </a:prstGeom>
        </p:spPr>
        <p:txBody>
          <a:bodyPr wrap="square">
            <a:spAutoFit/>
          </a:bodyPr>
          <a:lstStyle/>
          <a:p>
            <a:pPr algn="just"/>
            <a:r>
              <a:rPr lang="fr-FR" sz="1600" b="1" dirty="0"/>
              <a:t>Grille permettant de </a:t>
            </a:r>
            <a:r>
              <a:rPr lang="fr-FR" sz="1600" b="1" dirty="0">
                <a:solidFill>
                  <a:schemeClr val="accent2"/>
                </a:solidFill>
              </a:rPr>
              <a:t>piloter la recharge </a:t>
            </a:r>
            <a:r>
              <a:rPr lang="fr-FR" sz="1600" b="1" dirty="0"/>
              <a:t>d’un véhicule électrique équipé d’une prise de type 2.</a:t>
            </a:r>
          </a:p>
        </p:txBody>
      </p:sp>
      <p:sp>
        <p:nvSpPr>
          <p:cNvPr id="38" name="Rectangle 37"/>
          <p:cNvSpPr/>
          <p:nvPr/>
        </p:nvSpPr>
        <p:spPr>
          <a:xfrm>
            <a:off x="8447584" y="5157192"/>
            <a:ext cx="3625080" cy="1077218"/>
          </a:xfrm>
          <a:prstGeom prst="rect">
            <a:avLst/>
          </a:prstGeom>
        </p:spPr>
        <p:txBody>
          <a:bodyPr wrap="square">
            <a:spAutoFit/>
          </a:bodyPr>
          <a:lstStyle/>
          <a:p>
            <a:r>
              <a:rPr lang="fr-FR" sz="1600" b="1" dirty="0"/>
              <a:t>Grille permettant de </a:t>
            </a:r>
            <a:r>
              <a:rPr lang="fr-FR" sz="1600" b="1" dirty="0">
                <a:solidFill>
                  <a:schemeClr val="accent2"/>
                </a:solidFill>
              </a:rPr>
              <a:t>connecter</a:t>
            </a:r>
            <a:r>
              <a:rPr lang="fr-FR" sz="1600" b="1" dirty="0"/>
              <a:t> au réseau Ethernet le module caméra et le module Hot Spot Wifi à l’aide d’un routeur  POE.</a:t>
            </a:r>
          </a:p>
        </p:txBody>
      </p:sp>
      <p:sp>
        <p:nvSpPr>
          <p:cNvPr id="8" name="Rectangle 7"/>
          <p:cNvSpPr/>
          <p:nvPr/>
        </p:nvSpPr>
        <p:spPr>
          <a:xfrm>
            <a:off x="8400256" y="1988840"/>
            <a:ext cx="3672408" cy="3293209"/>
          </a:xfrm>
          <a:prstGeom prst="rect">
            <a:avLst/>
          </a:prstGeom>
        </p:spPr>
        <p:txBody>
          <a:bodyPr wrap="square">
            <a:spAutoFit/>
          </a:bodyPr>
          <a:lstStyle/>
          <a:p>
            <a:r>
              <a:rPr lang="fr-FR" sz="1600" b="1" dirty="0"/>
              <a:t>Grille permettant de </a:t>
            </a:r>
            <a:r>
              <a:rPr lang="fr-FR" sz="1600" b="1" dirty="0">
                <a:solidFill>
                  <a:schemeClr val="accent2"/>
                </a:solidFill>
              </a:rPr>
              <a:t>superviser</a:t>
            </a:r>
            <a:r>
              <a:rPr lang="fr-FR" sz="1600" b="1" dirty="0"/>
              <a:t> l’ensemble du système à l’aide d’un automate programmable.</a:t>
            </a:r>
          </a:p>
          <a:p>
            <a:endParaRPr lang="fr-FR" sz="1600" b="1" dirty="0"/>
          </a:p>
          <a:p>
            <a:r>
              <a:rPr lang="fr-FR" sz="1600" b="1" dirty="0"/>
              <a:t>L’automate de gestion permet de :</a:t>
            </a:r>
          </a:p>
          <a:p>
            <a:pPr marL="285750" indent="-285750">
              <a:buFontTx/>
              <a:buChar char="-"/>
            </a:pPr>
            <a:r>
              <a:rPr lang="fr-FR" sz="1600" b="1" dirty="0"/>
              <a:t>Visualiser l’état de la borne de recharge</a:t>
            </a:r>
          </a:p>
          <a:p>
            <a:pPr marL="285750" indent="-285750">
              <a:buFontTx/>
              <a:buChar char="-"/>
            </a:pPr>
            <a:r>
              <a:rPr lang="fr-FR" sz="1600" b="1" dirty="0"/>
              <a:t>Visualiser l’état de l’éclairage</a:t>
            </a:r>
          </a:p>
          <a:p>
            <a:pPr marL="285750" indent="-285750">
              <a:buFontTx/>
              <a:buChar char="-"/>
            </a:pPr>
            <a:r>
              <a:rPr lang="fr-FR" sz="1600" b="1" dirty="0"/>
              <a:t>Visualiser les grandeurs (U, I, P, Q, S)</a:t>
            </a:r>
          </a:p>
          <a:p>
            <a:pPr marL="285750" indent="-285750">
              <a:buFontTx/>
              <a:buChar char="-"/>
            </a:pPr>
            <a:r>
              <a:rPr lang="fr-FR" sz="1600" b="1" dirty="0"/>
              <a:t>Forcer l’allumage et l’extinction de l’éclairage</a:t>
            </a:r>
          </a:p>
          <a:p>
            <a:pPr marL="285750" indent="-285750">
              <a:buFontTx/>
              <a:buChar char="-"/>
            </a:pPr>
            <a:endParaRPr lang="fr-FR" sz="1600" b="1" dirty="0"/>
          </a:p>
        </p:txBody>
      </p:sp>
      <p:cxnSp>
        <p:nvCxnSpPr>
          <p:cNvPr id="22" name="Connecteur en angle 21"/>
          <p:cNvCxnSpPr>
            <a:stCxn id="38" idx="1"/>
          </p:cNvCxnSpPr>
          <p:nvPr/>
        </p:nvCxnSpPr>
        <p:spPr>
          <a:xfrm rot="10800000">
            <a:off x="6816080" y="4149083"/>
            <a:ext cx="1631504" cy="1546719"/>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3" name="Connecteur en angle 22"/>
          <p:cNvCxnSpPr>
            <a:stCxn id="8" idx="1"/>
          </p:cNvCxnSpPr>
          <p:nvPr/>
        </p:nvCxnSpPr>
        <p:spPr>
          <a:xfrm rot="10800000">
            <a:off x="7032104" y="3140971"/>
            <a:ext cx="1368152" cy="494475"/>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6820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ebastien\Desktop\IMG_20180326_13413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96400" y="159360"/>
            <a:ext cx="2304256" cy="564590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descr="logo-fondfonce.png">
            <a:extLst>
              <a:ext uri="{FF2B5EF4-FFF2-40B4-BE49-F238E27FC236}">
                <a16:creationId xmlns:a16="http://schemas.microsoft.com/office/drawing/2014/main" id="{7078401B-A307-4EB4-9D76-FB2626C851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166" b="20833"/>
          <a:stretch/>
        </p:blipFill>
        <p:spPr bwMode="auto">
          <a:xfrm>
            <a:off x="-811541" y="7461448"/>
            <a:ext cx="1623082" cy="49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63352" y="476672"/>
            <a:ext cx="5832648" cy="461665"/>
          </a:xfrm>
          <a:prstGeom prst="rect">
            <a:avLst/>
          </a:prstGeom>
        </p:spPr>
        <p:txBody>
          <a:bodyPr wrap="square">
            <a:spAutoFit/>
          </a:bodyPr>
          <a:lstStyle/>
          <a:p>
            <a:r>
              <a:rPr lang="fr-FR" sz="2400" b="1" dirty="0"/>
              <a:t>Schéma de raccordement :</a:t>
            </a:r>
          </a:p>
        </p:txBody>
      </p:sp>
      <p:pic>
        <p:nvPicPr>
          <p:cNvPr id="19" name="Picture 2" descr="C:\Users\Sebastien\Desktop\IMG_20180326_13420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360" y="1023399"/>
            <a:ext cx="2016224" cy="485387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Sebastien\Desktop\IMG_20180326_10383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7848" y="2082358"/>
            <a:ext cx="2831598" cy="321885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Connecteur droit 10"/>
          <p:cNvCxnSpPr/>
          <p:nvPr/>
        </p:nvCxnSpPr>
        <p:spPr>
          <a:xfrm>
            <a:off x="1343472" y="4293096"/>
            <a:ext cx="0" cy="230425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1343472" y="6597352"/>
            <a:ext cx="410445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V="1">
            <a:off x="5447928" y="3501008"/>
            <a:ext cx="0" cy="309634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a:off x="10992544" y="4149080"/>
            <a:ext cx="0" cy="244827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a:off x="5519936" y="6597352"/>
            <a:ext cx="5472608"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V="1">
            <a:off x="5519936" y="3501008"/>
            <a:ext cx="0" cy="309634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a:off x="1415480" y="6453336"/>
            <a:ext cx="50405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1775520" y="2063750"/>
            <a:ext cx="2952328" cy="1323439"/>
          </a:xfrm>
          <a:prstGeom prst="rect">
            <a:avLst/>
          </a:prstGeom>
        </p:spPr>
        <p:txBody>
          <a:bodyPr wrap="square">
            <a:spAutoFit/>
          </a:bodyPr>
          <a:lstStyle/>
          <a:p>
            <a:r>
              <a:rPr lang="fr-FR" sz="1600" b="1" dirty="0"/>
              <a:t>Câble à passer et à raccorder :</a:t>
            </a:r>
          </a:p>
          <a:p>
            <a:endParaRPr lang="fr-FR" sz="1600" b="1" dirty="0">
              <a:solidFill>
                <a:schemeClr val="accent1"/>
              </a:solidFill>
            </a:endParaRPr>
          </a:p>
          <a:p>
            <a:pPr marL="171450" indent="-171450">
              <a:buFontTx/>
              <a:buChar char="-"/>
            </a:pPr>
            <a:r>
              <a:rPr lang="fr-FR" sz="1600" b="1" dirty="0">
                <a:solidFill>
                  <a:schemeClr val="accent1"/>
                </a:solidFill>
              </a:rPr>
              <a:t>Alimentation de l’éclairage</a:t>
            </a:r>
          </a:p>
          <a:p>
            <a:pPr marL="171450" indent="-171450">
              <a:buFontTx/>
              <a:buChar char="-"/>
            </a:pPr>
            <a:r>
              <a:rPr lang="fr-FR" sz="1600" b="1" dirty="0">
                <a:solidFill>
                  <a:srgbClr val="00B0F0"/>
                </a:solidFill>
              </a:rPr>
              <a:t>Réseau Ethernet</a:t>
            </a:r>
          </a:p>
        </p:txBody>
      </p:sp>
      <p:cxnSp>
        <p:nvCxnSpPr>
          <p:cNvPr id="48" name="Connecteur droit 47"/>
          <p:cNvCxnSpPr/>
          <p:nvPr/>
        </p:nvCxnSpPr>
        <p:spPr>
          <a:xfrm>
            <a:off x="1415480" y="3284984"/>
            <a:ext cx="0" cy="3168352"/>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p:nvCxnSpPr>
        <p:spPr>
          <a:xfrm>
            <a:off x="6456040" y="4149080"/>
            <a:ext cx="0" cy="2304256"/>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a:xfrm>
            <a:off x="6528048" y="4149080"/>
            <a:ext cx="0" cy="2304256"/>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a:off x="6528048" y="6453336"/>
            <a:ext cx="4392488"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 name="Connecteur droit 55"/>
          <p:cNvCxnSpPr/>
          <p:nvPr/>
        </p:nvCxnSpPr>
        <p:spPr>
          <a:xfrm>
            <a:off x="10920536" y="2924944"/>
            <a:ext cx="0" cy="3528392"/>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 name="Connecteur droit 57"/>
          <p:cNvCxnSpPr/>
          <p:nvPr/>
        </p:nvCxnSpPr>
        <p:spPr>
          <a:xfrm>
            <a:off x="6744072" y="6309320"/>
            <a:ext cx="410445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0" name="Connecteur droit 59"/>
          <p:cNvCxnSpPr/>
          <p:nvPr/>
        </p:nvCxnSpPr>
        <p:spPr>
          <a:xfrm>
            <a:off x="10848528" y="4869160"/>
            <a:ext cx="0" cy="144016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3" name="Connecteur droit 62"/>
          <p:cNvCxnSpPr/>
          <p:nvPr/>
        </p:nvCxnSpPr>
        <p:spPr>
          <a:xfrm>
            <a:off x="6744072" y="2996952"/>
            <a:ext cx="0" cy="3312368"/>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7536160" y="2060848"/>
            <a:ext cx="3240360" cy="2739211"/>
          </a:xfrm>
          <a:prstGeom prst="rect">
            <a:avLst/>
          </a:prstGeom>
        </p:spPr>
        <p:txBody>
          <a:bodyPr wrap="square">
            <a:spAutoFit/>
          </a:bodyPr>
          <a:lstStyle/>
          <a:p>
            <a:r>
              <a:rPr lang="fr-FR" sz="1600" b="1" dirty="0"/>
              <a:t>Câble à passer et à raccorder :</a:t>
            </a:r>
          </a:p>
          <a:p>
            <a:endParaRPr lang="fr-FR" sz="1600" b="1" dirty="0">
              <a:solidFill>
                <a:schemeClr val="accent1"/>
              </a:solidFill>
            </a:endParaRPr>
          </a:p>
          <a:p>
            <a:pPr marL="171450" indent="-171450">
              <a:buFontTx/>
              <a:buChar char="-"/>
            </a:pPr>
            <a:r>
              <a:rPr lang="fr-FR" sz="1600" b="1" dirty="0">
                <a:solidFill>
                  <a:schemeClr val="accent1"/>
                </a:solidFill>
              </a:rPr>
              <a:t>Alimentation de l’éclairage</a:t>
            </a:r>
          </a:p>
          <a:p>
            <a:pPr marL="171450" indent="-171450">
              <a:buFontTx/>
              <a:buChar char="-"/>
            </a:pPr>
            <a:r>
              <a:rPr lang="fr-FR" sz="1600" b="1" dirty="0">
                <a:solidFill>
                  <a:srgbClr val="00B0F0"/>
                </a:solidFill>
              </a:rPr>
              <a:t>Réseau Ethernet</a:t>
            </a:r>
          </a:p>
          <a:p>
            <a:pPr marL="171450" indent="-171450">
              <a:buFontTx/>
              <a:buChar char="-"/>
            </a:pPr>
            <a:r>
              <a:rPr lang="fr-FR" sz="1600" b="1" dirty="0">
                <a:solidFill>
                  <a:srgbClr val="00B050"/>
                </a:solidFill>
              </a:rPr>
              <a:t>Alimentation prise de recharge</a:t>
            </a:r>
          </a:p>
          <a:p>
            <a:pPr marL="171450" indent="-171450">
              <a:buFontTx/>
              <a:buChar char="-"/>
            </a:pPr>
            <a:r>
              <a:rPr lang="fr-FR" sz="1600" b="1" dirty="0">
                <a:solidFill>
                  <a:srgbClr val="7030A0"/>
                </a:solidFill>
              </a:rPr>
              <a:t>Bus de pilotage de la prise de recharge</a:t>
            </a:r>
          </a:p>
          <a:p>
            <a:pPr marL="171450" indent="-171450">
              <a:buFontTx/>
              <a:buChar char="-"/>
            </a:pPr>
            <a:r>
              <a:rPr lang="fr-FR" sz="1600" b="1" dirty="0"/>
              <a:t>Signalisation prise de recharge</a:t>
            </a:r>
          </a:p>
          <a:p>
            <a:endParaRPr lang="fr-FR" sz="1200" b="1" dirty="0">
              <a:solidFill>
                <a:schemeClr val="accent1"/>
              </a:solidFill>
            </a:endParaRPr>
          </a:p>
        </p:txBody>
      </p:sp>
      <p:cxnSp>
        <p:nvCxnSpPr>
          <p:cNvPr id="69" name="Connecteur droit 68"/>
          <p:cNvCxnSpPr/>
          <p:nvPr/>
        </p:nvCxnSpPr>
        <p:spPr>
          <a:xfrm>
            <a:off x="6816080" y="6165304"/>
            <a:ext cx="39604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Connecteur droit 69"/>
          <p:cNvCxnSpPr/>
          <p:nvPr/>
        </p:nvCxnSpPr>
        <p:spPr>
          <a:xfrm>
            <a:off x="10776520" y="2132856"/>
            <a:ext cx="0" cy="40324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Connecteur droit 75"/>
          <p:cNvCxnSpPr/>
          <p:nvPr/>
        </p:nvCxnSpPr>
        <p:spPr>
          <a:xfrm>
            <a:off x="6816080" y="2996952"/>
            <a:ext cx="0" cy="316835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Connecteur droit 86"/>
          <p:cNvCxnSpPr/>
          <p:nvPr/>
        </p:nvCxnSpPr>
        <p:spPr>
          <a:xfrm>
            <a:off x="6888088" y="6021288"/>
            <a:ext cx="3816424"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8" name="Connecteur droit 87"/>
          <p:cNvCxnSpPr/>
          <p:nvPr/>
        </p:nvCxnSpPr>
        <p:spPr>
          <a:xfrm>
            <a:off x="10704512" y="4869160"/>
            <a:ext cx="0" cy="1152128"/>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9" name="Connecteur droit 88"/>
          <p:cNvCxnSpPr/>
          <p:nvPr/>
        </p:nvCxnSpPr>
        <p:spPr>
          <a:xfrm>
            <a:off x="6888088" y="2996952"/>
            <a:ext cx="0" cy="3024336"/>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584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logo-fondfonce.png">
            <a:extLst>
              <a:ext uri="{FF2B5EF4-FFF2-40B4-BE49-F238E27FC236}">
                <a16:creationId xmlns:a16="http://schemas.microsoft.com/office/drawing/2014/main" id="{7078401B-A307-4EB4-9D76-FB2626C851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166" b="20833"/>
          <a:stretch/>
        </p:blipFill>
        <p:spPr bwMode="auto">
          <a:xfrm>
            <a:off x="551384" y="6027278"/>
            <a:ext cx="1623082" cy="49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63352" y="476672"/>
            <a:ext cx="5832648" cy="461665"/>
          </a:xfrm>
          <a:prstGeom prst="rect">
            <a:avLst/>
          </a:prstGeom>
        </p:spPr>
        <p:txBody>
          <a:bodyPr wrap="square">
            <a:spAutoFit/>
          </a:bodyPr>
          <a:lstStyle/>
          <a:p>
            <a:r>
              <a:rPr lang="fr-FR" sz="2400" b="1" dirty="0"/>
              <a:t>Les </a:t>
            </a:r>
            <a:r>
              <a:rPr lang="fr-FR" sz="2400" b="1" dirty="0">
                <a:solidFill>
                  <a:schemeClr val="accent2"/>
                </a:solidFill>
              </a:rPr>
              <a:t>activités pédagogiques </a:t>
            </a:r>
            <a:r>
              <a:rPr lang="fr-FR" sz="2400" b="1" dirty="0"/>
              <a:t>développées:</a:t>
            </a:r>
          </a:p>
        </p:txBody>
      </p:sp>
      <p:sp>
        <p:nvSpPr>
          <p:cNvPr id="2" name="Rectangle 1"/>
          <p:cNvSpPr/>
          <p:nvPr/>
        </p:nvSpPr>
        <p:spPr>
          <a:xfrm>
            <a:off x="263352" y="1305341"/>
            <a:ext cx="6768752" cy="4524315"/>
          </a:xfrm>
          <a:prstGeom prst="rect">
            <a:avLst/>
          </a:prstGeom>
        </p:spPr>
        <p:txBody>
          <a:bodyPr wrap="square">
            <a:spAutoFit/>
          </a:bodyPr>
          <a:lstStyle/>
          <a:p>
            <a:r>
              <a:rPr lang="fr-FR" dirty="0"/>
              <a:t>► </a:t>
            </a:r>
            <a:r>
              <a:rPr lang="fr-FR" dirty="0">
                <a:solidFill>
                  <a:schemeClr val="accent2"/>
                </a:solidFill>
              </a:rPr>
              <a:t>Installer et raccorder</a:t>
            </a:r>
            <a:r>
              <a:rPr lang="fr-FR" dirty="0"/>
              <a:t> un mât d’éclairage public : </a:t>
            </a:r>
          </a:p>
          <a:p>
            <a:pPr marL="285750" indent="-285750">
              <a:buFontTx/>
              <a:buChar char="-"/>
            </a:pPr>
            <a:r>
              <a:rPr lang="fr-FR" dirty="0"/>
              <a:t>Effectuer la configuration des mâts </a:t>
            </a:r>
            <a:r>
              <a:rPr lang="fr-FR" dirty="0" err="1"/>
              <a:t>Shuffle</a:t>
            </a:r>
            <a:r>
              <a:rPr lang="fr-FR" dirty="0"/>
              <a:t> </a:t>
            </a:r>
          </a:p>
          <a:p>
            <a:pPr marL="285750" indent="-285750">
              <a:buFontTx/>
              <a:buChar char="-"/>
            </a:pPr>
            <a:r>
              <a:rPr lang="fr-FR" dirty="0"/>
              <a:t>Câbler l’armoire de commande</a:t>
            </a:r>
          </a:p>
          <a:p>
            <a:pPr marL="285750" indent="-285750">
              <a:buFontTx/>
              <a:buChar char="-"/>
            </a:pPr>
            <a:r>
              <a:rPr lang="fr-FR" dirty="0"/>
              <a:t>Raccorder les mâts </a:t>
            </a:r>
            <a:r>
              <a:rPr lang="fr-FR" dirty="0" err="1"/>
              <a:t>Shuffle</a:t>
            </a:r>
            <a:endParaRPr lang="fr-FR" dirty="0"/>
          </a:p>
          <a:p>
            <a:pPr marL="285750" indent="-285750">
              <a:buFontTx/>
              <a:buChar char="-"/>
            </a:pPr>
            <a:r>
              <a:rPr lang="fr-FR" dirty="0"/>
              <a:t>Effectuer les tests fonctionnels </a:t>
            </a:r>
          </a:p>
          <a:p>
            <a:r>
              <a:rPr lang="fr-FR" dirty="0"/>
              <a:t>► </a:t>
            </a:r>
            <a:r>
              <a:rPr lang="fr-FR" dirty="0">
                <a:solidFill>
                  <a:schemeClr val="accent2"/>
                </a:solidFill>
              </a:rPr>
              <a:t>Mettre en œuvre</a:t>
            </a:r>
            <a:r>
              <a:rPr lang="fr-FR" dirty="0"/>
              <a:t> une borne de recharge électrique </a:t>
            </a:r>
          </a:p>
          <a:p>
            <a:r>
              <a:rPr lang="fr-FR" dirty="0"/>
              <a:t>► </a:t>
            </a:r>
            <a:r>
              <a:rPr lang="fr-FR" dirty="0">
                <a:solidFill>
                  <a:schemeClr val="accent2"/>
                </a:solidFill>
              </a:rPr>
              <a:t>Installer et raccorder </a:t>
            </a:r>
            <a:r>
              <a:rPr lang="fr-FR" dirty="0"/>
              <a:t>une solution communicante sur un mât d’éclairage public : </a:t>
            </a:r>
          </a:p>
          <a:p>
            <a:pPr marL="285750" indent="-285750">
              <a:buFontTx/>
              <a:buChar char="-"/>
            </a:pPr>
            <a:r>
              <a:rPr lang="fr-FR" dirty="0"/>
              <a:t>Ajouter les modules sur le </a:t>
            </a:r>
            <a:r>
              <a:rPr lang="fr-FR" dirty="0" err="1"/>
              <a:t>Shuffle</a:t>
            </a:r>
            <a:r>
              <a:rPr lang="fr-FR" dirty="0"/>
              <a:t> déjà installé</a:t>
            </a:r>
          </a:p>
          <a:p>
            <a:pPr marL="285750" indent="-285750">
              <a:buFontTx/>
              <a:buChar char="-"/>
            </a:pPr>
            <a:r>
              <a:rPr lang="fr-FR" dirty="0"/>
              <a:t>Effectuer les raccordements de la caméra IP et de la borne Wifi </a:t>
            </a:r>
          </a:p>
          <a:p>
            <a:pPr marL="285750" indent="-285750">
              <a:buFontTx/>
              <a:buChar char="-"/>
            </a:pPr>
            <a:r>
              <a:rPr lang="fr-FR" dirty="0"/>
              <a:t>Effectuer les tests fonctionnels </a:t>
            </a:r>
          </a:p>
          <a:p>
            <a:r>
              <a:rPr lang="fr-FR" dirty="0"/>
              <a:t>► </a:t>
            </a:r>
            <a:r>
              <a:rPr lang="fr-FR" dirty="0">
                <a:solidFill>
                  <a:schemeClr val="accent2"/>
                </a:solidFill>
              </a:rPr>
              <a:t>Mettre en service </a:t>
            </a:r>
            <a:r>
              <a:rPr lang="fr-FR" dirty="0"/>
              <a:t>normative des mâts d’éclairage </a:t>
            </a:r>
          </a:p>
          <a:p>
            <a:r>
              <a:rPr lang="fr-FR" dirty="0"/>
              <a:t>► Effectuer les tâches d’</a:t>
            </a:r>
            <a:r>
              <a:rPr lang="fr-FR" dirty="0">
                <a:solidFill>
                  <a:schemeClr val="accent2"/>
                </a:solidFill>
              </a:rPr>
              <a:t>habilitation BR B1V </a:t>
            </a:r>
          </a:p>
          <a:p>
            <a:r>
              <a:rPr lang="fr-FR" dirty="0"/>
              <a:t>► Réaliser les opérations de </a:t>
            </a:r>
            <a:r>
              <a:rPr lang="fr-FR" dirty="0">
                <a:solidFill>
                  <a:schemeClr val="accent2"/>
                </a:solidFill>
              </a:rPr>
              <a:t>maintenance préventive </a:t>
            </a:r>
          </a:p>
          <a:p>
            <a:r>
              <a:rPr lang="fr-FR" dirty="0"/>
              <a:t>► Effectuer des </a:t>
            </a:r>
            <a:r>
              <a:rPr lang="fr-FR" dirty="0">
                <a:solidFill>
                  <a:schemeClr val="accent2"/>
                </a:solidFill>
              </a:rPr>
              <a:t>dépannages</a:t>
            </a:r>
            <a:r>
              <a:rPr lang="fr-FR" dirty="0"/>
              <a:t> sur l’installation</a:t>
            </a:r>
          </a:p>
        </p:txBody>
      </p:sp>
      <p:pic>
        <p:nvPicPr>
          <p:cNvPr id="8194" name="Picture 2" descr="\\SERVEUR\Partage\s.bonhomme\images_plaquette_shuffle\logo-CPro_Tampon_Blan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3992" y="-531440"/>
            <a:ext cx="6504992" cy="582218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7464152" y="4767535"/>
            <a:ext cx="4188651" cy="461665"/>
          </a:xfrm>
          <a:prstGeom prst="rect">
            <a:avLst/>
          </a:prstGeom>
        </p:spPr>
        <p:txBody>
          <a:bodyPr wrap="square">
            <a:spAutoFit/>
          </a:bodyPr>
          <a:lstStyle/>
          <a:p>
            <a:r>
              <a:rPr lang="fr-FR" sz="2400" b="1" dirty="0"/>
              <a:t>Dossier </a:t>
            </a:r>
            <a:r>
              <a:rPr lang="fr-FR" sz="2400" b="1" dirty="0" err="1">
                <a:solidFill>
                  <a:schemeClr val="accent2"/>
                </a:solidFill>
              </a:rPr>
              <a:t>C</a:t>
            </a:r>
            <a:r>
              <a:rPr lang="fr-FR" sz="2400" b="1" dirty="0" err="1"/>
              <a:t>pro</a:t>
            </a:r>
            <a:r>
              <a:rPr lang="fr-FR" sz="2400" b="1" dirty="0" err="1">
                <a:solidFill>
                  <a:schemeClr val="accent2"/>
                </a:solidFill>
              </a:rPr>
              <a:t>.éducation</a:t>
            </a:r>
            <a:r>
              <a:rPr lang="fr-FR" sz="2400" b="1" dirty="0"/>
              <a:t> fourni</a:t>
            </a:r>
          </a:p>
        </p:txBody>
      </p:sp>
    </p:spTree>
    <p:extLst>
      <p:ext uri="{BB962C8B-B14F-4D97-AF65-F5344CB8AC3E}">
        <p14:creationId xmlns:p14="http://schemas.microsoft.com/office/powerpoint/2010/main" val="326643731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ème DEC">
  <a:themeElements>
    <a:clrScheme name="DEC">
      <a:dk1>
        <a:sysClr val="windowText" lastClr="000000"/>
      </a:dk1>
      <a:lt1>
        <a:sysClr val="window" lastClr="FFFFFF"/>
      </a:lt1>
      <a:dk2>
        <a:srgbClr val="262626"/>
      </a:dk2>
      <a:lt2>
        <a:srgbClr val="EBEBEB"/>
      </a:lt2>
      <a:accent1>
        <a:srgbClr val="E62436"/>
      </a:accent1>
      <a:accent2>
        <a:srgbClr val="CC0000"/>
      </a:accent2>
      <a:accent3>
        <a:srgbClr val="FF0000"/>
      </a:accent3>
      <a:accent4>
        <a:srgbClr val="CC0000"/>
      </a:accent4>
      <a:accent5>
        <a:srgbClr val="990000"/>
      </a:accent5>
      <a:accent6>
        <a:srgbClr val="660033"/>
      </a:accent6>
      <a:hlink>
        <a:srgbClr val="E62436"/>
      </a:hlink>
      <a:folHlink>
        <a:srgbClr val="CC0000"/>
      </a:folHlink>
    </a:clrScheme>
    <a:fontScheme name="Roboto">
      <a:majorFont>
        <a:latin typeface="Roboto"/>
        <a:ea typeface=""/>
        <a:cs typeface=""/>
      </a:majorFont>
      <a:minorFont>
        <a:latin typeface="Roboto Light"/>
        <a:ea typeface=""/>
        <a:cs typeface=""/>
      </a:minorFont>
    </a:fontScheme>
    <a:fmtScheme name="Maillage">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Thème DEC" id="{DF94F280-6649-40CC-BB84-295AAE660A5F}" vid="{6D2434C6-B30C-4F70-B4CE-98D6122783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43D317FD-837A-433F-A7EB-09FA1FD2C9A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Thème DEC</Template>
  <TotalTime>0</TotalTime>
  <Words>752</Words>
  <Application>Microsoft Office PowerPoint</Application>
  <PresentationFormat>Grand écran</PresentationFormat>
  <Paragraphs>76</Paragraphs>
  <Slides>9</Slides>
  <Notes>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9</vt:i4>
      </vt:variant>
    </vt:vector>
  </HeadingPairs>
  <TitlesOfParts>
    <vt:vector size="14" baseType="lpstr">
      <vt:lpstr>Arial</vt:lpstr>
      <vt:lpstr>Calibri</vt:lpstr>
      <vt:lpstr>Roboto</vt:lpstr>
      <vt:lpstr>Roboto Light</vt:lpstr>
      <vt:lpstr>Thème DEC</vt:lpstr>
      <vt:lpstr>Smart City : Candélabres communicants modulaires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2014-03-01T17:57:45Z</dcterms:created>
  <dcterms:modified xsi:type="dcterms:W3CDTF">2018-03-26T16:05:45Z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TC102202129990</vt:lpwstr>
  </property>
</Properties>
</file>