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" initials="s" lastIdx="1" clrIdx="0">
    <p:extLst>
      <p:ext uri="{19B8F6BF-5375-455C-9EA6-DF929625EA0E}">
        <p15:presenceInfo xmlns:p15="http://schemas.microsoft.com/office/powerpoint/2012/main" userId="se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8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72C20D-8F8E-4B38-B23B-8688A0A47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A91E5A-67C7-473A-B07D-ED8B12DA8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072EF5-CB64-4FA3-A82C-640A15DC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6F6461-1646-482D-83B6-BAFF7152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66AEC1-0927-463B-8799-754CAC5B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00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5CEF4-86F7-416E-853D-2C624C8E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9E9D58-5111-4B1A-9231-E87C2D97A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884B80-7A8B-4350-A216-28D92BBF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1480D3-8A39-42D4-A359-0D59D537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A9EE7-782B-42C7-A21B-8D470E5F2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8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1BFB65-CA25-4014-9B45-42D3FF97C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52D00D-BD2D-438D-8256-6FDEE7CE1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648423-A398-46B4-91E7-B2B003116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387882-3D1D-443F-A30F-5944DBD6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2D14BB-FDA8-4E2B-806F-D8BA9BC1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02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701EC0-06B8-4BCC-AD08-1A387B11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9A9B98-85EA-4A13-9488-D2BCE198D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23E967-2219-4C50-B953-BA5D3C58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D36534-E406-4D86-986C-48D65A637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442D21-FAB7-4D53-A9DF-306C6707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05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9ADC9-498A-4843-BE24-B83EBC4D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EB64C8-AD06-45BC-A90F-2DE57ABAE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4B0F84-0B34-4D12-AACD-A3FE4AE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F24890-ADD4-47EE-9837-91FB98E3C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754DEA-A12D-474D-A5DA-8CD46348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02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DB778-FD24-4448-B086-3E91E3FFB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F2F323-28FF-45C5-B88B-C875521F86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B268BF-204F-4B7A-BE06-5AB9C8571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A543E1-818B-48B8-AACC-731AAE01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8964C3-607F-4381-85FD-A97ABCA2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06B4E7-D120-4E38-AA92-C0971298F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31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C694B9-B10A-4423-ACB7-8B5E1F6B2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D95C61-7109-49A7-94D8-71EF3BDF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1605BB-4643-4686-9739-523BA8EBA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AB7A83A-5F9E-45B3-9A83-76EE1F9F1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C19E66-135C-4634-A3A0-FFECBBF3F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E20534-479E-47E3-8589-D7CAAF1A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2E7FCD-FE0D-47A8-8CA6-51770552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52C78BB-7747-4C09-8CCB-8622BAF07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87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35D460-DD39-4F53-892B-29E2CE52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6A06470-D3F3-4F35-A116-FD151FBB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4190A6-B9C0-4A47-BCA3-15B31654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F34F73-9FF2-4742-BD4D-C60C269D8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21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6D9D8D-A6AD-4498-9F6E-D266F9FD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868462-F181-4DD5-BF89-D147BC7C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5258C8-2449-4B07-9A9B-09C5D528A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28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91410A-B2B8-4D95-964C-A2BD7AA1D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C04842-49E1-46A4-AF6F-E58BB577D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2F079E-74A5-4E8D-8656-4E2ED02AD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0F099C-C4BC-4E9F-961C-F26C917D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0588FD-E598-4053-97DB-5C757E56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F5B49D-CE8F-418C-A3AE-60F1BE30B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33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E6F83A-8B63-47C2-A154-D7745767B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6241213-CD49-4CBE-BEC9-2D3273B78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260FE6-7459-48AA-A78C-59129DB29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9D46AC-F902-4F26-8152-4C90FE53D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CB105F-9014-4C63-B086-51590CC6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A9F8F9-35F1-4945-B603-4C96F378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86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FFBBF1-3138-4CD9-8B73-0B4678FD6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BFFDF0-9520-4A39-BE2B-EB8FDA9A3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160569-3941-44BC-B1E5-A4010FD22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6556-5BAD-4725-AFF2-8114C1EFC589}" type="datetimeFigureOut">
              <a:rPr lang="fr-FR" smtClean="0"/>
              <a:t>18/06/2022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3CDA34-6AB9-46CE-A85A-16F8F5C99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E84A99-0FCE-4DE1-8E52-4DD8B1F82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D646B-2802-415F-9B01-E8FCF70426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54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22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0C744B7-7CD2-47DB-BF75-33F36632D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378" y="183221"/>
            <a:ext cx="4064516" cy="610363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31C11D5-72DC-4BD8-A55E-12E44B05CA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50" y="4886269"/>
            <a:ext cx="3179150" cy="40963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6389B62-06AA-4741-BFFD-B84140D1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50" y="2125113"/>
            <a:ext cx="3077550" cy="40963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9009F18-16F2-4CFB-BA1C-1448C67112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50" y="505278"/>
            <a:ext cx="3077550" cy="40963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0F7578D1-BB7A-465E-B8A6-2D7857256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64423" y="2683075"/>
            <a:ext cx="4765221" cy="40963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31CD279-3F0C-4B65-A975-3CDEE82D1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50" y="3690501"/>
            <a:ext cx="3077550" cy="409632"/>
          </a:xfrm>
          <a:prstGeom prst="rect">
            <a:avLst/>
          </a:prstGeom>
        </p:spPr>
      </p:pic>
      <p:grpSp>
        <p:nvGrpSpPr>
          <p:cNvPr id="25" name="Groupe 24">
            <a:extLst>
              <a:ext uri="{FF2B5EF4-FFF2-40B4-BE49-F238E27FC236}">
                <a16:creationId xmlns:a16="http://schemas.microsoft.com/office/drawing/2014/main" id="{285EAB32-A31C-481E-8165-58611E4F3CEE}"/>
              </a:ext>
            </a:extLst>
          </p:cNvPr>
          <p:cNvGrpSpPr/>
          <p:nvPr/>
        </p:nvGrpSpPr>
        <p:grpSpPr>
          <a:xfrm>
            <a:off x="3691550" y="5518406"/>
            <a:ext cx="2643464" cy="347474"/>
            <a:chOff x="3691550" y="5518406"/>
            <a:chExt cx="2643464" cy="347474"/>
          </a:xfrm>
        </p:grpSpPr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A7A502E5-92A8-4421-8338-5EB13403A6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2878" y="5519216"/>
              <a:ext cx="2269322" cy="346664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54293ACA-42B9-40BF-82F5-0FCBF488F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986" y="5518406"/>
              <a:ext cx="224028" cy="347473"/>
            </a:xfrm>
            <a:prstGeom prst="rect">
              <a:avLst/>
            </a:prstGeom>
          </p:spPr>
        </p:pic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13583DED-3DE5-4992-915A-97DD661721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1550" y="5518406"/>
              <a:ext cx="224028" cy="347473"/>
            </a:xfrm>
            <a:prstGeom prst="rect">
              <a:avLst/>
            </a:prstGeom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D88F065C-58ED-425B-9908-2CA6C7577E77}"/>
              </a:ext>
            </a:extLst>
          </p:cNvPr>
          <p:cNvGrpSpPr/>
          <p:nvPr/>
        </p:nvGrpSpPr>
        <p:grpSpPr>
          <a:xfrm>
            <a:off x="3691550" y="4299206"/>
            <a:ext cx="2643464" cy="347474"/>
            <a:chOff x="3774100" y="4299206"/>
            <a:chExt cx="2643464" cy="347474"/>
          </a:xfrm>
        </p:grpSpPr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2F2F73C3-1EC7-45A5-8BE9-5D8CA87743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5428" y="4300016"/>
              <a:ext cx="2269322" cy="346664"/>
            </a:xfrm>
            <a:prstGeom prst="rect">
              <a:avLst/>
            </a:prstGeom>
          </p:spPr>
        </p:pic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741ECE4D-8FC8-4259-A27F-339D79BB5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536" y="4299206"/>
              <a:ext cx="224028" cy="347473"/>
            </a:xfrm>
            <a:prstGeom prst="rect">
              <a:avLst/>
            </a:prstGeom>
          </p:spPr>
        </p:pic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EFA2A77B-A249-44F2-9393-8D12DA686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4100" y="4299206"/>
              <a:ext cx="224028" cy="347473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FD566875-F211-4361-B67A-D99BD0B5AA07}"/>
              </a:ext>
            </a:extLst>
          </p:cNvPr>
          <p:cNvGrpSpPr/>
          <p:nvPr/>
        </p:nvGrpSpPr>
        <p:grpSpPr>
          <a:xfrm>
            <a:off x="3691550" y="2938886"/>
            <a:ext cx="2643464" cy="347474"/>
            <a:chOff x="3691550" y="5518406"/>
            <a:chExt cx="2643464" cy="347474"/>
          </a:xfrm>
        </p:grpSpPr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44DBE754-D4C7-4D12-AB9E-E990812E4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2878" y="5519216"/>
              <a:ext cx="2269322" cy="346664"/>
            </a:xfrm>
            <a:prstGeom prst="rect">
              <a:avLst/>
            </a:prstGeom>
          </p:spPr>
        </p:pic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3E89C6DB-B1BC-4A8A-8EA1-A0A6990D3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986" y="5518406"/>
              <a:ext cx="224028" cy="347473"/>
            </a:xfrm>
            <a:prstGeom prst="rect">
              <a:avLst/>
            </a:prstGeom>
          </p:spPr>
        </p:pic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D5C523D3-EE9C-427B-9390-C33FB39F8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1550" y="5518406"/>
              <a:ext cx="224028" cy="347473"/>
            </a:xfrm>
            <a:prstGeom prst="rect">
              <a:avLst/>
            </a:prstGeom>
          </p:spPr>
        </p:pic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E2173BBD-4472-43FF-B959-6E385E96D5E3}"/>
              </a:ext>
            </a:extLst>
          </p:cNvPr>
          <p:cNvGrpSpPr/>
          <p:nvPr/>
        </p:nvGrpSpPr>
        <p:grpSpPr>
          <a:xfrm>
            <a:off x="3706093" y="1292601"/>
            <a:ext cx="2643464" cy="347474"/>
            <a:chOff x="3774100" y="4299206"/>
            <a:chExt cx="2643464" cy="347474"/>
          </a:xfrm>
        </p:grpSpPr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0A03B4FF-57A5-4488-9C70-96AD023235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5428" y="4300016"/>
              <a:ext cx="2269322" cy="346664"/>
            </a:xfrm>
            <a:prstGeom prst="rect">
              <a:avLst/>
            </a:prstGeom>
          </p:spPr>
        </p:pic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B734366C-79E3-409F-832B-6055150BD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536" y="4299206"/>
              <a:ext cx="224028" cy="347473"/>
            </a:xfrm>
            <a:prstGeom prst="rect">
              <a:avLst/>
            </a:prstGeom>
          </p:spPr>
        </p:pic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7AD64948-2E37-428B-B132-6C6EB47932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4100" y="4299206"/>
              <a:ext cx="224028" cy="347473"/>
            </a:xfrm>
            <a:prstGeom prst="rect">
              <a:avLst/>
            </a:prstGeom>
          </p:spPr>
        </p:pic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6292A503-83DB-4819-8F0C-C4EC4AD406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578" y="2605006"/>
            <a:ext cx="530353" cy="973838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ABAB35C4-E31E-4061-B36F-81A7B57171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2591784"/>
            <a:ext cx="530353" cy="973838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2F99682C-D035-4173-A433-8B16A7E0A2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706" y="987262"/>
            <a:ext cx="534925" cy="969266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9134DBAA-0C79-4C5F-B6D9-F99E06A9A5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793" y="2743108"/>
            <a:ext cx="444353" cy="697634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9800758-AF88-8136-4E2B-833946D9EB2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18" y="1013509"/>
            <a:ext cx="206469" cy="933824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F2CACA05-0CCD-2CE9-6630-7A1605CA331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663" y="1013510"/>
            <a:ext cx="206469" cy="93382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8980916-334C-B7DC-0CB0-A3EB70CD31C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355" y="937430"/>
            <a:ext cx="780110" cy="1058419"/>
          </a:xfrm>
          <a:prstGeom prst="rect">
            <a:avLst/>
          </a:prstGeom>
        </p:spPr>
      </p:pic>
      <p:grpSp>
        <p:nvGrpSpPr>
          <p:cNvPr id="15" name="Groupe 14">
            <a:extLst>
              <a:ext uri="{FF2B5EF4-FFF2-40B4-BE49-F238E27FC236}">
                <a16:creationId xmlns:a16="http://schemas.microsoft.com/office/drawing/2014/main" id="{F7108107-D891-639B-97F8-0A0A3D5A7223}"/>
              </a:ext>
            </a:extLst>
          </p:cNvPr>
          <p:cNvGrpSpPr/>
          <p:nvPr/>
        </p:nvGrpSpPr>
        <p:grpSpPr>
          <a:xfrm>
            <a:off x="4444351" y="2784504"/>
            <a:ext cx="196245" cy="601634"/>
            <a:chOff x="4458994" y="2786169"/>
            <a:chExt cx="267420" cy="713214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896C3AC-D074-A9A3-2565-B02C1DCEC6B5}"/>
                </a:ext>
              </a:extLst>
            </p:cNvPr>
            <p:cNvSpPr/>
            <p:nvPr/>
          </p:nvSpPr>
          <p:spPr>
            <a:xfrm>
              <a:off x="4458994" y="2786169"/>
              <a:ext cx="267420" cy="71321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Triangle isocèle 42">
              <a:extLst>
                <a:ext uri="{FF2B5EF4-FFF2-40B4-BE49-F238E27FC236}">
                  <a16:creationId xmlns:a16="http://schemas.microsoft.com/office/drawing/2014/main" id="{5948EB81-1F4E-8811-EDD7-C0C916C03F7B}"/>
                </a:ext>
              </a:extLst>
            </p:cNvPr>
            <p:cNvSpPr/>
            <p:nvPr/>
          </p:nvSpPr>
          <p:spPr>
            <a:xfrm rot="10800000">
              <a:off x="4513533" y="3074850"/>
              <a:ext cx="158340" cy="13585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812DF391-1381-1782-193C-9FF71886AE6E}"/>
                </a:ext>
              </a:extLst>
            </p:cNvPr>
            <p:cNvCxnSpPr>
              <a:stCxn id="41" idx="1"/>
              <a:endCxn id="41" idx="3"/>
            </p:cNvCxnSpPr>
            <p:nvPr/>
          </p:nvCxnSpPr>
          <p:spPr>
            <a:xfrm>
              <a:off x="4458994" y="3142776"/>
              <a:ext cx="267420" cy="0"/>
            </a:xfrm>
            <a:prstGeom prst="line">
              <a:avLst/>
            </a:prstGeom>
            <a:ln w="9525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653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>
            <a:extLst>
              <a:ext uri="{FF2B5EF4-FFF2-40B4-BE49-F238E27FC236}">
                <a16:creationId xmlns:a16="http://schemas.microsoft.com/office/drawing/2014/main" id="{0F871DEF-9515-49FE-E886-1E002698C1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749" y="2400167"/>
            <a:ext cx="850502" cy="2057665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435CE195-86FD-B767-76F2-23CD3EDF70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230" y="2709868"/>
            <a:ext cx="288000" cy="2880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BDD89256-D47B-7966-636A-F59A34EC6A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579" y="3159468"/>
            <a:ext cx="288000" cy="28800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C2958F6-1101-1019-D293-B9D5DDA9DB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91" y="2709868"/>
            <a:ext cx="288000" cy="28800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C8BC06A2-CC6D-DD45-650C-08749E124A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462" y="3665410"/>
            <a:ext cx="288000" cy="28800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D5DEDA0-4ED0-8AE7-3C24-9B87779D1C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230" y="3665410"/>
            <a:ext cx="288000" cy="28800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A135477E-FB1A-9519-E24A-06258C6D67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230" y="4119560"/>
            <a:ext cx="288000" cy="28800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69281815-A336-AC8E-7277-A6E27A14F0F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697" y="3975560"/>
            <a:ext cx="301765" cy="43200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E94315DB-C787-C4FA-5649-4F4F5ACC35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156124"/>
            <a:ext cx="288000" cy="288000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A9B111C1-AADC-E3A4-82DC-4A008B8499B5}"/>
              </a:ext>
            </a:extLst>
          </p:cNvPr>
          <p:cNvSpPr txBox="1"/>
          <p:nvPr/>
        </p:nvSpPr>
        <p:spPr>
          <a:xfrm>
            <a:off x="5799377" y="3961220"/>
            <a:ext cx="2584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" dirty="0"/>
              <a:t>S0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70D0B57-4F57-ABD3-FF70-5B644FD77815}"/>
              </a:ext>
            </a:extLst>
          </p:cNvPr>
          <p:cNvSpPr txBox="1"/>
          <p:nvPr/>
        </p:nvSpPr>
        <p:spPr>
          <a:xfrm>
            <a:off x="5853181" y="2571659"/>
            <a:ext cx="180000" cy="108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fr-FR" sz="600" dirty="0"/>
              <a:t>H1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0B23B39-42D5-8E2D-3B97-8D3BFC36EDCC}"/>
              </a:ext>
            </a:extLst>
          </p:cNvPr>
          <p:cNvSpPr txBox="1"/>
          <p:nvPr/>
        </p:nvSpPr>
        <p:spPr>
          <a:xfrm>
            <a:off x="5853181" y="3040393"/>
            <a:ext cx="180000" cy="108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fr-FR" sz="600" dirty="0"/>
              <a:t>H3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052C3D8-C51E-5D90-5E4A-94ED11872200}"/>
              </a:ext>
            </a:extLst>
          </p:cNvPr>
          <p:cNvSpPr txBox="1"/>
          <p:nvPr/>
        </p:nvSpPr>
        <p:spPr>
          <a:xfrm>
            <a:off x="5853181" y="3524305"/>
            <a:ext cx="180000" cy="108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fr-FR" sz="600" dirty="0"/>
              <a:t>S3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AD6F8474-F773-8BC5-8401-8D87325ABEBE}"/>
              </a:ext>
            </a:extLst>
          </p:cNvPr>
          <p:cNvSpPr txBox="1"/>
          <p:nvPr/>
        </p:nvSpPr>
        <p:spPr>
          <a:xfrm>
            <a:off x="6150409" y="2571659"/>
            <a:ext cx="180000" cy="108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fr-FR" sz="600" dirty="0"/>
              <a:t>H2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C6022B0-DAFA-753C-5E95-038356EA5723}"/>
              </a:ext>
            </a:extLst>
          </p:cNvPr>
          <p:cNvSpPr txBox="1"/>
          <p:nvPr/>
        </p:nvSpPr>
        <p:spPr>
          <a:xfrm>
            <a:off x="6150409" y="3046609"/>
            <a:ext cx="180000" cy="108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fr-FR" sz="600" dirty="0"/>
              <a:t>H4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633E3E5-F050-9C41-4073-805A9C371117}"/>
              </a:ext>
            </a:extLst>
          </p:cNvPr>
          <p:cNvSpPr txBox="1"/>
          <p:nvPr/>
        </p:nvSpPr>
        <p:spPr>
          <a:xfrm>
            <a:off x="6150409" y="3533052"/>
            <a:ext cx="180000" cy="108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fr-FR" sz="600" dirty="0"/>
              <a:t>S2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FD68D60-0807-DA31-84DE-30B61E663F4A}"/>
              </a:ext>
            </a:extLst>
          </p:cNvPr>
          <p:cNvSpPr txBox="1"/>
          <p:nvPr/>
        </p:nvSpPr>
        <p:spPr>
          <a:xfrm>
            <a:off x="6150409" y="3966453"/>
            <a:ext cx="180000" cy="108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fr-FR" sz="600" dirty="0"/>
              <a:t>S1</a:t>
            </a:r>
          </a:p>
        </p:txBody>
      </p:sp>
    </p:spTree>
    <p:extLst>
      <p:ext uri="{BB962C8B-B14F-4D97-AF65-F5344CB8AC3E}">
        <p14:creationId xmlns:p14="http://schemas.microsoft.com/office/powerpoint/2010/main" val="350946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421638FE-8475-6A55-7FBD-A14AE552D8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378" y="183221"/>
            <a:ext cx="4064516" cy="610363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CFC43CE-9172-08BC-CC3F-B16D3808B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50" y="2861713"/>
            <a:ext cx="3077550" cy="40963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59FD114-62B8-8B08-3A76-ECEBF1173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50" y="1241878"/>
            <a:ext cx="3077550" cy="40963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B4555A3-E87E-282C-A669-CCEE1A2EAC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21623" y="2962477"/>
            <a:ext cx="3850822" cy="409632"/>
          </a:xfrm>
          <a:prstGeom prst="rect">
            <a:avLst/>
          </a:prstGeom>
        </p:spPr>
      </p:pic>
      <p:grpSp>
        <p:nvGrpSpPr>
          <p:cNvPr id="15" name="Groupe 14">
            <a:extLst>
              <a:ext uri="{FF2B5EF4-FFF2-40B4-BE49-F238E27FC236}">
                <a16:creationId xmlns:a16="http://schemas.microsoft.com/office/drawing/2014/main" id="{8D64966F-5E9D-29FB-383C-A0E41CF81DA4}"/>
              </a:ext>
            </a:extLst>
          </p:cNvPr>
          <p:cNvGrpSpPr/>
          <p:nvPr/>
        </p:nvGrpSpPr>
        <p:grpSpPr>
          <a:xfrm>
            <a:off x="3665904" y="5361229"/>
            <a:ext cx="1503463" cy="347474"/>
            <a:chOff x="3691550" y="5518406"/>
            <a:chExt cx="2643464" cy="347474"/>
          </a:xfrm>
        </p:grpSpPr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3BD80CC5-7290-647E-1ED3-4A3456A572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2878" y="5519216"/>
              <a:ext cx="2269322" cy="346664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F2424803-4B25-2080-660D-24C3E2D0F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986" y="5518406"/>
              <a:ext cx="224028" cy="347473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FB02D73F-3A91-9BD2-56B6-53BC298A9A3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1550" y="5518406"/>
              <a:ext cx="224028" cy="347473"/>
            </a:xfrm>
            <a:prstGeom prst="rect">
              <a:avLst/>
            </a:prstGeom>
          </p:spPr>
        </p:pic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23F02F03-A0F2-F29B-AB21-D6F9F0753E48}"/>
              </a:ext>
            </a:extLst>
          </p:cNvPr>
          <p:cNvGrpSpPr/>
          <p:nvPr/>
        </p:nvGrpSpPr>
        <p:grpSpPr>
          <a:xfrm>
            <a:off x="3691550" y="3675486"/>
            <a:ext cx="2643464" cy="347474"/>
            <a:chOff x="3691550" y="5518406"/>
            <a:chExt cx="2643464" cy="347474"/>
          </a:xfrm>
        </p:grpSpPr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1F26BFB3-FB1E-2507-979D-3AA72CACF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2878" y="5519216"/>
              <a:ext cx="2269322" cy="346664"/>
            </a:xfrm>
            <a:prstGeom prst="rect">
              <a:avLst/>
            </a:prstGeom>
          </p:spPr>
        </p:pic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501722D6-ED0A-86CE-998E-B71B37096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986" y="5518406"/>
              <a:ext cx="224028" cy="347473"/>
            </a:xfrm>
            <a:prstGeom prst="rect">
              <a:avLst/>
            </a:prstGeom>
          </p:spPr>
        </p:pic>
        <p:pic>
          <p:nvPicPr>
            <p:cNvPr id="26" name="Image 25">
              <a:extLst>
                <a:ext uri="{FF2B5EF4-FFF2-40B4-BE49-F238E27FC236}">
                  <a16:creationId xmlns:a16="http://schemas.microsoft.com/office/drawing/2014/main" id="{16B5831D-B6AD-846F-BF25-97406A82EE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1550" y="5518406"/>
              <a:ext cx="224028" cy="347473"/>
            </a:xfrm>
            <a:prstGeom prst="rect">
              <a:avLst/>
            </a:prstGeom>
          </p:spPr>
        </p:pic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F2636AE0-717D-B9D1-4BB4-2A910108D23F}"/>
              </a:ext>
            </a:extLst>
          </p:cNvPr>
          <p:cNvGrpSpPr/>
          <p:nvPr/>
        </p:nvGrpSpPr>
        <p:grpSpPr>
          <a:xfrm>
            <a:off x="3706093" y="2029201"/>
            <a:ext cx="2643464" cy="347474"/>
            <a:chOff x="3774100" y="4299206"/>
            <a:chExt cx="2643464" cy="347474"/>
          </a:xfrm>
        </p:grpSpPr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5849F27F-0BC5-5F09-0E72-CDABC26361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5428" y="4300016"/>
              <a:ext cx="2269322" cy="346664"/>
            </a:xfrm>
            <a:prstGeom prst="rect">
              <a:avLst/>
            </a:prstGeom>
          </p:spPr>
        </p:pic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799FF178-53CE-3717-747C-11A7FEDB9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3536" y="4299206"/>
              <a:ext cx="224028" cy="347473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E12D4104-5A80-1724-E1DD-6E535DC66A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4100" y="4299206"/>
              <a:ext cx="224028" cy="347473"/>
            </a:xfrm>
            <a:prstGeom prst="rect">
              <a:avLst/>
            </a:prstGeom>
          </p:spPr>
        </p:pic>
      </p:grpSp>
      <p:pic>
        <p:nvPicPr>
          <p:cNvPr id="31" name="Image 30">
            <a:extLst>
              <a:ext uri="{FF2B5EF4-FFF2-40B4-BE49-F238E27FC236}">
                <a16:creationId xmlns:a16="http://schemas.microsoft.com/office/drawing/2014/main" id="{3766219E-3536-D402-FFD8-75B38AE99B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578" y="3341606"/>
            <a:ext cx="530353" cy="973838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840B491B-BFD0-E4D5-000D-91D8BD3912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3328384"/>
            <a:ext cx="530353" cy="973838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B03514A9-27FC-C314-C909-3B355A9517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706" y="1723862"/>
            <a:ext cx="534925" cy="969266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3F2A5805-BB42-F153-B700-CA47DC248B9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793" y="3479708"/>
            <a:ext cx="444353" cy="697634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ED543856-0971-1031-24C8-E6DC10B38F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18" y="1750109"/>
            <a:ext cx="206469" cy="933824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D161E1D0-0105-7AFE-E15C-F60AAC8981F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663" y="1750110"/>
            <a:ext cx="206469" cy="933824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EC7556B1-AA46-042D-89FD-FD62560803B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355" y="1674030"/>
            <a:ext cx="780110" cy="1058419"/>
          </a:xfrm>
          <a:prstGeom prst="rect">
            <a:avLst/>
          </a:prstGeom>
        </p:spPr>
      </p:pic>
      <p:grpSp>
        <p:nvGrpSpPr>
          <p:cNvPr id="38" name="Groupe 37">
            <a:extLst>
              <a:ext uri="{FF2B5EF4-FFF2-40B4-BE49-F238E27FC236}">
                <a16:creationId xmlns:a16="http://schemas.microsoft.com/office/drawing/2014/main" id="{10C96BDD-E402-7859-8F8D-5FD9776F5B0C}"/>
              </a:ext>
            </a:extLst>
          </p:cNvPr>
          <p:cNvGrpSpPr/>
          <p:nvPr/>
        </p:nvGrpSpPr>
        <p:grpSpPr>
          <a:xfrm>
            <a:off x="4444351" y="3521104"/>
            <a:ext cx="196245" cy="601634"/>
            <a:chOff x="4458994" y="2786169"/>
            <a:chExt cx="267420" cy="713214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D98B3D5-EF4C-CD0B-01AB-2D9AA9B2A9A7}"/>
                </a:ext>
              </a:extLst>
            </p:cNvPr>
            <p:cNvSpPr/>
            <p:nvPr/>
          </p:nvSpPr>
          <p:spPr>
            <a:xfrm>
              <a:off x="4458994" y="2786169"/>
              <a:ext cx="267420" cy="71321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Triangle isocèle 39">
              <a:extLst>
                <a:ext uri="{FF2B5EF4-FFF2-40B4-BE49-F238E27FC236}">
                  <a16:creationId xmlns:a16="http://schemas.microsoft.com/office/drawing/2014/main" id="{F25526E0-4F6D-1827-59B0-0D78DE47D337}"/>
                </a:ext>
              </a:extLst>
            </p:cNvPr>
            <p:cNvSpPr/>
            <p:nvPr/>
          </p:nvSpPr>
          <p:spPr>
            <a:xfrm rot="10800000">
              <a:off x="4513533" y="3074850"/>
              <a:ext cx="158340" cy="13585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A9FA86B4-4926-8E9F-52BE-42EC102BF807}"/>
                </a:ext>
              </a:extLst>
            </p:cNvPr>
            <p:cNvCxnSpPr>
              <a:stCxn id="39" idx="1"/>
              <a:endCxn id="39" idx="3"/>
            </p:cNvCxnSpPr>
            <p:nvPr/>
          </p:nvCxnSpPr>
          <p:spPr>
            <a:xfrm>
              <a:off x="4458994" y="3142776"/>
              <a:ext cx="267420" cy="0"/>
            </a:xfrm>
            <a:prstGeom prst="line">
              <a:avLst/>
            </a:prstGeom>
            <a:ln w="9525" cap="flat" cmpd="sng" algn="ctr">
              <a:solidFill>
                <a:schemeClr val="bg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42" name="Image 41">
            <a:extLst>
              <a:ext uri="{FF2B5EF4-FFF2-40B4-BE49-F238E27FC236}">
                <a16:creationId xmlns:a16="http://schemas.microsoft.com/office/drawing/2014/main" id="{27565B3E-601E-E43F-B755-3226DE454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50" y="4718203"/>
            <a:ext cx="3077550" cy="409632"/>
          </a:xfrm>
          <a:prstGeom prst="rect">
            <a:avLst/>
          </a:prstGeom>
        </p:spPr>
      </p:pic>
      <p:grpSp>
        <p:nvGrpSpPr>
          <p:cNvPr id="57" name="Groupe 56">
            <a:extLst>
              <a:ext uri="{FF2B5EF4-FFF2-40B4-BE49-F238E27FC236}">
                <a16:creationId xmlns:a16="http://schemas.microsoft.com/office/drawing/2014/main" id="{EFC82385-FA35-FB2E-3FA8-CF74879DF40F}"/>
              </a:ext>
            </a:extLst>
          </p:cNvPr>
          <p:cNvGrpSpPr/>
          <p:nvPr/>
        </p:nvGrpSpPr>
        <p:grpSpPr>
          <a:xfrm>
            <a:off x="3716714" y="5251842"/>
            <a:ext cx="1293436" cy="566754"/>
            <a:chOff x="7621964" y="4706581"/>
            <a:chExt cx="1378472" cy="604015"/>
          </a:xfrm>
        </p:grpSpPr>
        <p:pic>
          <p:nvPicPr>
            <p:cNvPr id="58" name="Image 57">
              <a:extLst>
                <a:ext uri="{FF2B5EF4-FFF2-40B4-BE49-F238E27FC236}">
                  <a16:creationId xmlns:a16="http://schemas.microsoft.com/office/drawing/2014/main" id="{81A3FEE7-74E7-81A5-05A3-8A25C19383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7830" y="4706581"/>
              <a:ext cx="162880" cy="604015"/>
            </a:xfrm>
            <a:prstGeom prst="rect">
              <a:avLst/>
            </a:prstGeom>
          </p:spPr>
        </p:pic>
        <p:pic>
          <p:nvPicPr>
            <p:cNvPr id="59" name="Image 58">
              <a:extLst>
                <a:ext uri="{FF2B5EF4-FFF2-40B4-BE49-F238E27FC236}">
                  <a16:creationId xmlns:a16="http://schemas.microsoft.com/office/drawing/2014/main" id="{CF2DA682-4C86-9428-A3BD-653A9C9AF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0230" y="4706581"/>
              <a:ext cx="162880" cy="604015"/>
            </a:xfrm>
            <a:prstGeom prst="rect">
              <a:avLst/>
            </a:prstGeom>
          </p:spPr>
        </p:pic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5952E600-D641-8BD2-44B6-515E194DCE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2630" y="4706581"/>
              <a:ext cx="162880" cy="604015"/>
            </a:xfrm>
            <a:prstGeom prst="rect">
              <a:avLst/>
            </a:prstGeom>
          </p:spPr>
        </p:pic>
        <p:pic>
          <p:nvPicPr>
            <p:cNvPr id="61" name="Image 60">
              <a:extLst>
                <a:ext uri="{FF2B5EF4-FFF2-40B4-BE49-F238E27FC236}">
                  <a16:creationId xmlns:a16="http://schemas.microsoft.com/office/drawing/2014/main" id="{ABA23FCA-2C70-3AD9-9226-05ECF3F6EB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5030" y="4706581"/>
              <a:ext cx="162880" cy="604015"/>
            </a:xfrm>
            <a:prstGeom prst="rect">
              <a:avLst/>
            </a:prstGeom>
          </p:spPr>
        </p:pic>
        <p:pic>
          <p:nvPicPr>
            <p:cNvPr id="62" name="Image 61">
              <a:extLst>
                <a:ext uri="{FF2B5EF4-FFF2-40B4-BE49-F238E27FC236}">
                  <a16:creationId xmlns:a16="http://schemas.microsoft.com/office/drawing/2014/main" id="{117E2FD4-96ED-A63A-7A48-ADA8AD21A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964" y="4706581"/>
              <a:ext cx="162880" cy="604015"/>
            </a:xfrm>
            <a:prstGeom prst="rect">
              <a:avLst/>
            </a:prstGeom>
          </p:spPr>
        </p:pic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B767E2C2-8E4A-FB14-09A0-4A05253841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1560" y="4706581"/>
              <a:ext cx="162880" cy="604015"/>
            </a:xfrm>
            <a:prstGeom prst="rect">
              <a:avLst/>
            </a:prstGeom>
          </p:spPr>
        </p:pic>
        <p:pic>
          <p:nvPicPr>
            <p:cNvPr id="64" name="Image 63">
              <a:extLst>
                <a:ext uri="{FF2B5EF4-FFF2-40B4-BE49-F238E27FC236}">
                  <a16:creationId xmlns:a16="http://schemas.microsoft.com/office/drawing/2014/main" id="{303F3F65-2C18-6F04-2E48-00C3B5F443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756" y="4706581"/>
              <a:ext cx="162880" cy="604015"/>
            </a:xfrm>
            <a:prstGeom prst="rect">
              <a:avLst/>
            </a:prstGeom>
          </p:spPr>
        </p:pic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2DA0C95E-84B1-75BF-FE30-FF74DB7DDF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5156" y="4706581"/>
              <a:ext cx="162880" cy="604015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E08AE528-29D6-27B9-6771-F8D5191A12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7556" y="4706581"/>
              <a:ext cx="162880" cy="604015"/>
            </a:xfrm>
            <a:prstGeom prst="rect">
              <a:avLst/>
            </a:prstGeom>
          </p:spPr>
        </p:pic>
      </p:grpSp>
      <p:pic>
        <p:nvPicPr>
          <p:cNvPr id="68" name="Image 67">
            <a:extLst>
              <a:ext uri="{FF2B5EF4-FFF2-40B4-BE49-F238E27FC236}">
                <a16:creationId xmlns:a16="http://schemas.microsoft.com/office/drawing/2014/main" id="{47474555-4171-B7C9-D453-994271C2EA0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400793" y="5269803"/>
            <a:ext cx="1069240" cy="51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8616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</Words>
  <Application>Microsoft Office PowerPoint</Application>
  <PresentationFormat>Grand écran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sebastien rateau</dc:creator>
  <cp:lastModifiedBy>seb</cp:lastModifiedBy>
  <cp:revision>8</cp:revision>
  <dcterms:created xsi:type="dcterms:W3CDTF">2021-02-02T13:47:50Z</dcterms:created>
  <dcterms:modified xsi:type="dcterms:W3CDTF">2022-06-18T16:17:36Z</dcterms:modified>
</cp:coreProperties>
</file>