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73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6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008" y="66"/>
      </p:cViewPr>
      <p:guideLst>
        <p:guide orient="horz" pos="3657"/>
        <p:guide pos="73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71ABA-2F99-492C-8C2C-2A89C73FF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BC7D7B-45BE-42F0-A0C3-968EBADA01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CE0FDF-85F3-4B46-9241-9AFFB648E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C0A4C8-D37E-4711-84C3-4857D38D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158A08-C729-4A53-8902-012BE919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93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20A67D-4EDD-4C33-8884-1DF6715C0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0DE6D4-BF4C-4C71-948D-49A869AE6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95B69D-2E96-415D-B821-9101419F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07C61-C619-45A8-8FB9-87A89320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4470C3-18B8-4584-A835-F9FDC0F0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30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F7264B-D551-4555-8587-08DB878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66BFA1-3DFA-4674-B624-00F24C805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EB496C-AF77-42AC-A9CF-0CF9C3CA9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47EC06-B069-4835-B58D-89C8237F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258796-FDD6-4FE7-92F6-40E7DF5A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43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337EF6-B653-4572-8D0A-ECE52D993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391178-865E-45E3-A67B-D89BF66D1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3139C-471F-459A-A8C6-F7C9BACC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08A4A3-81B7-4680-9D79-10BA329AE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FA2175-1CAF-42DE-9B0F-E243C8CFF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58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A98D4B-061E-42A0-B998-ECBEAE0BB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B530C4-E4A8-476A-AFAA-D1581B6CC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05BFBA-0B3A-47C7-858C-D71D481F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00DCCB-625F-499C-93F2-FDD7E287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F2FF95-35FA-4629-939B-F6D85395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43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6E70C-87D6-416B-AD82-EBAF5B06A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E3A387-36B9-4A76-A260-DFE3248DA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814B5B-BFA3-48AD-98E0-03C84887A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90EB7C-0CFC-4384-9158-5102EA974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29BB14-C47D-42F6-9AD8-065F7AD5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E032EB-D420-4D07-A2BC-1D8F97EA7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07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72D5B-1248-4F3A-B4A1-66AE15CB5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24E149-D8D7-4476-872A-EA7E58684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5B42F0B-7D05-435E-A837-6E4C5C2F0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E8492C5-9921-4D58-8BDE-E4AB42738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433AAD-202F-45DA-923C-FAA914D1E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9BC469-B4C1-43B7-AB7F-030E3E93B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8DEAFB-FDCD-42E4-8D12-7AA919211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1D659C8-2A32-471F-ADBD-1F6F928A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95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0082A7-2430-4CB4-B3CE-62EB6F09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2AEDA18-A8D3-48FA-AF63-8FA3FBB4F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D7A0CD-88E0-4853-ABAC-218F924F3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72406D-C7EC-42AE-B9A7-74D2AC98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14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6039C-0193-4AD4-B0A7-A703B312F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2029B8-EE18-44FE-8F55-766E0630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28D8B9-768E-465D-99E4-E44DFE17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81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34BEC5-A2A5-4086-B4B2-D36D459D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92B95F-3DCC-41DE-A8CC-3361EEBAD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900914-6A55-44EF-B892-3132B4670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8DE882-4F48-4963-8B3C-D3061B73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A7A387-C52D-4F14-9695-0DD19209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43D130-9709-42FA-91E7-B232AEEC2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19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C051F-227D-41C2-8F07-038E55D1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177C01E-9471-484B-8444-08077CA1D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52637B-A1A2-4501-95AA-CD3294EBE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EE9E8B-F1DE-4E54-8D7E-38818B84A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176BA9-553F-4A65-A6F9-289513D39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BF8E2F-99B8-4E8A-A03C-0818D49B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45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9EB29D-1CF5-47EB-A7B5-719E68B76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EB0855-DD9F-4422-AC65-5CBD59E2A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9DD0F8-5DD7-4F62-B7C9-3672F7D8D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380B-210D-4675-90BF-37A39D5B2AE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A94467-EB14-4694-9B07-B0CF5540E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EDC048-DAEA-489F-9209-E3BB5D282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CB450-C700-4D37-8F81-AD550F61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91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7E70EF4-26C5-4E82-AD90-F4390B6B4972}"/>
              </a:ext>
            </a:extLst>
          </p:cNvPr>
          <p:cNvSpPr/>
          <p:nvPr/>
        </p:nvSpPr>
        <p:spPr>
          <a:xfrm>
            <a:off x="1089892" y="864589"/>
            <a:ext cx="7692572" cy="40204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D53041-9BF7-41DF-96BC-898F8115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691" y="1016989"/>
            <a:ext cx="182880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F159D3E-7F59-4F87-8AC4-60D08DB9A7F5}"/>
              </a:ext>
            </a:extLst>
          </p:cNvPr>
          <p:cNvCxnSpPr>
            <a:cxnSpLocks/>
          </p:cNvCxnSpPr>
          <p:nvPr/>
        </p:nvCxnSpPr>
        <p:spPr>
          <a:xfrm>
            <a:off x="1165225" y="2798617"/>
            <a:ext cx="7464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2239949-3DFE-4459-824F-C9159499E0AA}"/>
              </a:ext>
            </a:extLst>
          </p:cNvPr>
          <p:cNvCxnSpPr>
            <a:cxnSpLocks/>
          </p:cNvCxnSpPr>
          <p:nvPr/>
        </p:nvCxnSpPr>
        <p:spPr>
          <a:xfrm>
            <a:off x="1165225" y="3057525"/>
            <a:ext cx="7464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1709F0-E54F-4C84-BEDE-4A6E9F736355}"/>
              </a:ext>
            </a:extLst>
          </p:cNvPr>
          <p:cNvCxnSpPr>
            <a:cxnSpLocks/>
          </p:cNvCxnSpPr>
          <p:nvPr/>
        </p:nvCxnSpPr>
        <p:spPr>
          <a:xfrm>
            <a:off x="1442316" y="2364922"/>
            <a:ext cx="69904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3E6DE15-626F-493F-923F-8D268EA862FB}"/>
              </a:ext>
            </a:extLst>
          </p:cNvPr>
          <p:cNvCxnSpPr>
            <a:cxnSpLocks/>
          </p:cNvCxnSpPr>
          <p:nvPr/>
        </p:nvCxnSpPr>
        <p:spPr>
          <a:xfrm>
            <a:off x="1442316" y="2053772"/>
            <a:ext cx="69904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2DD75F7-4C97-4847-8C9C-245F736241A0}"/>
              </a:ext>
            </a:extLst>
          </p:cNvPr>
          <p:cNvCxnSpPr>
            <a:cxnSpLocks/>
          </p:cNvCxnSpPr>
          <p:nvPr/>
        </p:nvCxnSpPr>
        <p:spPr>
          <a:xfrm>
            <a:off x="2928216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2F8C89E-32FA-4612-AB67-82AF00992B57}"/>
              </a:ext>
            </a:extLst>
          </p:cNvPr>
          <p:cNvCxnSpPr>
            <a:cxnSpLocks/>
          </p:cNvCxnSpPr>
          <p:nvPr/>
        </p:nvCxnSpPr>
        <p:spPr>
          <a:xfrm>
            <a:off x="3495098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E21A474-D43F-4D3C-8E45-4557554BE906}"/>
              </a:ext>
            </a:extLst>
          </p:cNvPr>
          <p:cNvCxnSpPr>
            <a:cxnSpLocks/>
          </p:cNvCxnSpPr>
          <p:nvPr/>
        </p:nvCxnSpPr>
        <p:spPr>
          <a:xfrm>
            <a:off x="4566516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F1E647F6-88C0-4A13-A288-D13A7E029FBE}"/>
              </a:ext>
            </a:extLst>
          </p:cNvPr>
          <p:cNvCxnSpPr>
            <a:cxnSpLocks/>
          </p:cNvCxnSpPr>
          <p:nvPr/>
        </p:nvCxnSpPr>
        <p:spPr>
          <a:xfrm>
            <a:off x="7071591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C0535B36-614A-473C-A423-0952F198A9EE}"/>
              </a:ext>
            </a:extLst>
          </p:cNvPr>
          <p:cNvCxnSpPr>
            <a:cxnSpLocks/>
          </p:cNvCxnSpPr>
          <p:nvPr/>
        </p:nvCxnSpPr>
        <p:spPr>
          <a:xfrm>
            <a:off x="5680941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ECCE5CE-677E-4510-8779-0418F470EC7A}"/>
              </a:ext>
            </a:extLst>
          </p:cNvPr>
          <p:cNvSpPr txBox="1"/>
          <p:nvPr/>
        </p:nvSpPr>
        <p:spPr>
          <a:xfrm>
            <a:off x="1734913" y="2766351"/>
            <a:ext cx="619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                      Hz        min-1            kW                  cos                      A    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22B7A2FF-CFB5-4BAD-BCDC-47475B0D3227}"/>
              </a:ext>
            </a:extLst>
          </p:cNvPr>
          <p:cNvCxnSpPr/>
          <p:nvPr/>
        </p:nvCxnSpPr>
        <p:spPr>
          <a:xfrm>
            <a:off x="4042641" y="1612329"/>
            <a:ext cx="297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AC113C37-A6CA-4037-A01F-0B549610B26A}"/>
              </a:ext>
            </a:extLst>
          </p:cNvPr>
          <p:cNvCxnSpPr/>
          <p:nvPr/>
        </p:nvCxnSpPr>
        <p:spPr>
          <a:xfrm>
            <a:off x="4042641" y="1232807"/>
            <a:ext cx="297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B0472DE9-E2F0-41D8-B290-CE02E3C6ECD6}"/>
              </a:ext>
            </a:extLst>
          </p:cNvPr>
          <p:cNvSpPr txBox="1"/>
          <p:nvPr/>
        </p:nvSpPr>
        <p:spPr>
          <a:xfrm>
            <a:off x="1165225" y="1746562"/>
            <a:ext cx="746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IP                       IK          cl.                °C                                                                       kg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47147E4-5DEC-4891-8847-CB3561E6C78A}"/>
              </a:ext>
            </a:extLst>
          </p:cNvPr>
          <p:cNvSpPr txBox="1"/>
          <p:nvPr/>
        </p:nvSpPr>
        <p:spPr>
          <a:xfrm>
            <a:off x="3764602" y="753387"/>
            <a:ext cx="7464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~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AD299FB-3D1D-4A58-A569-58EB54B5267B}"/>
              </a:ext>
            </a:extLst>
          </p:cNvPr>
          <p:cNvSpPr txBox="1"/>
          <p:nvPr/>
        </p:nvSpPr>
        <p:spPr>
          <a:xfrm>
            <a:off x="3664323" y="1216455"/>
            <a:ext cx="7464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N°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BC66522-ED2C-411E-9F50-5CE459763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890" y="1013158"/>
            <a:ext cx="989831" cy="707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6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7E70EF4-26C5-4E82-AD90-F4390B6B4972}"/>
              </a:ext>
            </a:extLst>
          </p:cNvPr>
          <p:cNvSpPr/>
          <p:nvPr/>
        </p:nvSpPr>
        <p:spPr>
          <a:xfrm>
            <a:off x="1089892" y="864589"/>
            <a:ext cx="7692572" cy="40204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D53041-9BF7-41DF-96BC-898F8115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691" y="1016989"/>
            <a:ext cx="182880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F159D3E-7F59-4F87-8AC4-60D08DB9A7F5}"/>
              </a:ext>
            </a:extLst>
          </p:cNvPr>
          <p:cNvCxnSpPr>
            <a:cxnSpLocks/>
          </p:cNvCxnSpPr>
          <p:nvPr/>
        </p:nvCxnSpPr>
        <p:spPr>
          <a:xfrm>
            <a:off x="1165225" y="2798617"/>
            <a:ext cx="7464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2239949-3DFE-4459-824F-C9159499E0AA}"/>
              </a:ext>
            </a:extLst>
          </p:cNvPr>
          <p:cNvCxnSpPr>
            <a:cxnSpLocks/>
          </p:cNvCxnSpPr>
          <p:nvPr/>
        </p:nvCxnSpPr>
        <p:spPr>
          <a:xfrm>
            <a:off x="1165225" y="3057525"/>
            <a:ext cx="7464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1709F0-E54F-4C84-BEDE-4A6E9F736355}"/>
              </a:ext>
            </a:extLst>
          </p:cNvPr>
          <p:cNvCxnSpPr>
            <a:cxnSpLocks/>
          </p:cNvCxnSpPr>
          <p:nvPr/>
        </p:nvCxnSpPr>
        <p:spPr>
          <a:xfrm>
            <a:off x="1442316" y="2364922"/>
            <a:ext cx="69904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3E6DE15-626F-493F-923F-8D268EA862FB}"/>
              </a:ext>
            </a:extLst>
          </p:cNvPr>
          <p:cNvCxnSpPr>
            <a:cxnSpLocks/>
          </p:cNvCxnSpPr>
          <p:nvPr/>
        </p:nvCxnSpPr>
        <p:spPr>
          <a:xfrm>
            <a:off x="1442316" y="2053772"/>
            <a:ext cx="69904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2DD75F7-4C97-4847-8C9C-245F736241A0}"/>
              </a:ext>
            </a:extLst>
          </p:cNvPr>
          <p:cNvCxnSpPr>
            <a:cxnSpLocks/>
          </p:cNvCxnSpPr>
          <p:nvPr/>
        </p:nvCxnSpPr>
        <p:spPr>
          <a:xfrm>
            <a:off x="2928216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2F8C89E-32FA-4612-AB67-82AF00992B57}"/>
              </a:ext>
            </a:extLst>
          </p:cNvPr>
          <p:cNvCxnSpPr>
            <a:cxnSpLocks/>
          </p:cNvCxnSpPr>
          <p:nvPr/>
        </p:nvCxnSpPr>
        <p:spPr>
          <a:xfrm>
            <a:off x="3495098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E21A474-D43F-4D3C-8E45-4557554BE906}"/>
              </a:ext>
            </a:extLst>
          </p:cNvPr>
          <p:cNvCxnSpPr>
            <a:cxnSpLocks/>
          </p:cNvCxnSpPr>
          <p:nvPr/>
        </p:nvCxnSpPr>
        <p:spPr>
          <a:xfrm>
            <a:off x="4566516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F1E647F6-88C0-4A13-A288-D13A7E029FBE}"/>
              </a:ext>
            </a:extLst>
          </p:cNvPr>
          <p:cNvCxnSpPr>
            <a:cxnSpLocks/>
          </p:cNvCxnSpPr>
          <p:nvPr/>
        </p:nvCxnSpPr>
        <p:spPr>
          <a:xfrm>
            <a:off x="7071591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C0535B36-614A-473C-A423-0952F198A9EE}"/>
              </a:ext>
            </a:extLst>
          </p:cNvPr>
          <p:cNvCxnSpPr>
            <a:cxnSpLocks/>
          </p:cNvCxnSpPr>
          <p:nvPr/>
        </p:nvCxnSpPr>
        <p:spPr>
          <a:xfrm>
            <a:off x="5680941" y="2798617"/>
            <a:ext cx="0" cy="20115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ECCE5CE-677E-4510-8779-0418F470EC7A}"/>
              </a:ext>
            </a:extLst>
          </p:cNvPr>
          <p:cNvSpPr txBox="1"/>
          <p:nvPr/>
        </p:nvSpPr>
        <p:spPr>
          <a:xfrm>
            <a:off x="1734913" y="2766351"/>
            <a:ext cx="619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                      Hz        min-1            kW                  cos                      A    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22B7A2FF-CFB5-4BAD-BCDC-47475B0D3227}"/>
              </a:ext>
            </a:extLst>
          </p:cNvPr>
          <p:cNvCxnSpPr/>
          <p:nvPr/>
        </p:nvCxnSpPr>
        <p:spPr>
          <a:xfrm>
            <a:off x="4042641" y="1612329"/>
            <a:ext cx="297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AC113C37-A6CA-4037-A01F-0B549610B26A}"/>
              </a:ext>
            </a:extLst>
          </p:cNvPr>
          <p:cNvCxnSpPr/>
          <p:nvPr/>
        </p:nvCxnSpPr>
        <p:spPr>
          <a:xfrm>
            <a:off x="4042641" y="1232807"/>
            <a:ext cx="297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B0472DE9-E2F0-41D8-B290-CE02E3C6ECD6}"/>
              </a:ext>
            </a:extLst>
          </p:cNvPr>
          <p:cNvSpPr txBox="1"/>
          <p:nvPr/>
        </p:nvSpPr>
        <p:spPr>
          <a:xfrm>
            <a:off x="1165225" y="1746562"/>
            <a:ext cx="746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IP      55         IK   07       cl.    F 40         °C                                   5                             kg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47147E4-5DEC-4891-8847-CB3561E6C78A}"/>
              </a:ext>
            </a:extLst>
          </p:cNvPr>
          <p:cNvSpPr txBox="1"/>
          <p:nvPr/>
        </p:nvSpPr>
        <p:spPr>
          <a:xfrm>
            <a:off x="3764602" y="753387"/>
            <a:ext cx="400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~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AD299FB-3D1D-4A58-A569-58EB54B5267B}"/>
              </a:ext>
            </a:extLst>
          </p:cNvPr>
          <p:cNvSpPr txBox="1"/>
          <p:nvPr/>
        </p:nvSpPr>
        <p:spPr>
          <a:xfrm>
            <a:off x="3664323" y="1216455"/>
            <a:ext cx="501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N°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BC66522-ED2C-411E-9F50-5CE459763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890" y="1013158"/>
            <a:ext cx="989831" cy="707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EA187E4D-EE4D-4121-8C71-8794A568639F}"/>
              </a:ext>
            </a:extLst>
          </p:cNvPr>
          <p:cNvSpPr txBox="1"/>
          <p:nvPr/>
        </p:nvSpPr>
        <p:spPr>
          <a:xfrm>
            <a:off x="1203966" y="3222767"/>
            <a:ext cx="7464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</a:t>
            </a:r>
            <a:r>
              <a:rPr lang="fr-FR" dirty="0"/>
              <a:t> 230		50       1335                .16 	      .65 		1.15</a:t>
            </a:r>
          </a:p>
          <a:p>
            <a:r>
              <a:rPr lang="fr-FR" dirty="0"/>
              <a:t>Y 380-400	50       1375                .16 	      .65 		.65</a:t>
            </a:r>
          </a:p>
          <a:p>
            <a:r>
              <a:rPr lang="fr-FR" dirty="0"/>
              <a:t>Y415		50       1400                .18  	      .6 		.7</a:t>
            </a:r>
          </a:p>
          <a:p>
            <a:r>
              <a:rPr lang="fr-FR" dirty="0"/>
              <a:t>Y440-460		60       1675                .22 	      .65 		.65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A16D06B-6345-48BE-A748-B56008FCDE7D}"/>
              </a:ext>
            </a:extLst>
          </p:cNvPr>
          <p:cNvSpPr txBox="1"/>
          <p:nvPr/>
        </p:nvSpPr>
        <p:spPr>
          <a:xfrm>
            <a:off x="4063464" y="882398"/>
            <a:ext cx="746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             LS63/T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07D75B7-48B4-46AA-AECA-A027D2C6AE3C}"/>
              </a:ext>
            </a:extLst>
          </p:cNvPr>
          <p:cNvSpPr txBox="1"/>
          <p:nvPr/>
        </p:nvSpPr>
        <p:spPr>
          <a:xfrm>
            <a:off x="4566516" y="1290007"/>
            <a:ext cx="746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471779-2004</a:t>
            </a:r>
          </a:p>
        </p:txBody>
      </p:sp>
    </p:spTree>
    <p:extLst>
      <p:ext uri="{BB962C8B-B14F-4D97-AF65-F5344CB8AC3E}">
        <p14:creationId xmlns:p14="http://schemas.microsoft.com/office/powerpoint/2010/main" val="3633259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68D680C9-6A77-480B-BB93-7988BF96A2EF}"/>
              </a:ext>
            </a:extLst>
          </p:cNvPr>
          <p:cNvSpPr/>
          <p:nvPr/>
        </p:nvSpPr>
        <p:spPr>
          <a:xfrm>
            <a:off x="1089892" y="864589"/>
            <a:ext cx="7692572" cy="40204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D228CAB-73EF-4AD2-8C93-FB33837BC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63" y="1019175"/>
            <a:ext cx="1862138" cy="78803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4ADD9DA-0A74-491B-82CC-D6D285DE8852}"/>
              </a:ext>
            </a:extLst>
          </p:cNvPr>
          <p:cNvSpPr txBox="1"/>
          <p:nvPr/>
        </p:nvSpPr>
        <p:spPr>
          <a:xfrm>
            <a:off x="3982172" y="1437878"/>
            <a:ext cx="552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Réf: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776D3E4-3D82-49F6-B50A-757F78659B70}"/>
              </a:ext>
            </a:extLst>
          </p:cNvPr>
          <p:cNvSpPr txBox="1"/>
          <p:nvPr/>
        </p:nvSpPr>
        <p:spPr>
          <a:xfrm>
            <a:off x="1534495" y="2847171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Puissance: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150C473-2E4B-4C1A-9A42-47A77BA1E277}"/>
              </a:ext>
            </a:extLst>
          </p:cNvPr>
          <p:cNvSpPr txBox="1"/>
          <p:nvPr/>
        </p:nvSpPr>
        <p:spPr>
          <a:xfrm>
            <a:off x="1534495" y="3253493"/>
            <a:ext cx="123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Fréquence: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73BCD8-78BF-4938-8783-26E83EF25589}"/>
              </a:ext>
            </a:extLst>
          </p:cNvPr>
          <p:cNvSpPr txBox="1"/>
          <p:nvPr/>
        </p:nvSpPr>
        <p:spPr>
          <a:xfrm>
            <a:off x="1553733" y="3659815"/>
            <a:ext cx="1277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Courant en </a:t>
            </a:r>
            <a:br>
              <a:rPr lang="fr-FR" dirty="0"/>
            </a:br>
            <a:r>
              <a:rPr lang="fr-FR" dirty="0"/>
              <a:t>sortie (In)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7ADD586-9112-41CB-9820-1C65D0B1A370}"/>
              </a:ext>
            </a:extLst>
          </p:cNvPr>
          <p:cNvSpPr txBox="1"/>
          <p:nvPr/>
        </p:nvSpPr>
        <p:spPr>
          <a:xfrm>
            <a:off x="1553733" y="2475300"/>
            <a:ext cx="96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Tension: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13D99DA-4086-4238-B5D3-8000E9ABB639}"/>
              </a:ext>
            </a:extLst>
          </p:cNvPr>
          <p:cNvCxnSpPr/>
          <p:nvPr/>
        </p:nvCxnSpPr>
        <p:spPr>
          <a:xfrm>
            <a:off x="4652962" y="1807210"/>
            <a:ext cx="28860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58A61C68-38FB-49A1-9D10-3E4A3C5C2B9C}"/>
              </a:ext>
            </a:extLst>
          </p:cNvPr>
          <p:cNvCxnSpPr>
            <a:cxnSpLocks/>
          </p:cNvCxnSpPr>
          <p:nvPr/>
        </p:nvCxnSpPr>
        <p:spPr>
          <a:xfrm>
            <a:off x="2962234" y="2755216"/>
            <a:ext cx="269797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B9BABF44-40F1-4E67-917F-8B55DB969162}"/>
              </a:ext>
            </a:extLst>
          </p:cNvPr>
          <p:cNvCxnSpPr>
            <a:cxnSpLocks/>
          </p:cNvCxnSpPr>
          <p:nvPr/>
        </p:nvCxnSpPr>
        <p:spPr>
          <a:xfrm>
            <a:off x="2933700" y="3124200"/>
            <a:ext cx="27265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6934C53-2130-47AD-84D8-35EEE7E4AD85}"/>
              </a:ext>
            </a:extLst>
          </p:cNvPr>
          <p:cNvCxnSpPr>
            <a:cxnSpLocks/>
          </p:cNvCxnSpPr>
          <p:nvPr/>
        </p:nvCxnSpPr>
        <p:spPr>
          <a:xfrm>
            <a:off x="2933700" y="3524250"/>
            <a:ext cx="2783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E040AB19-A074-4A60-909F-8D526A3103B7}"/>
              </a:ext>
            </a:extLst>
          </p:cNvPr>
          <p:cNvCxnSpPr>
            <a:cxnSpLocks/>
          </p:cNvCxnSpPr>
          <p:nvPr/>
        </p:nvCxnSpPr>
        <p:spPr>
          <a:xfrm>
            <a:off x="2962234" y="4210050"/>
            <a:ext cx="27265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63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58ED6C24-DADC-4B12-A02D-002F8B1D92F2}"/>
              </a:ext>
            </a:extLst>
          </p:cNvPr>
          <p:cNvGrpSpPr/>
          <p:nvPr/>
        </p:nvGrpSpPr>
        <p:grpSpPr>
          <a:xfrm>
            <a:off x="209245" y="252889"/>
            <a:ext cx="2034131" cy="956786"/>
            <a:chOff x="209245" y="252889"/>
            <a:chExt cx="2034131" cy="956786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700671E5-5EF2-41E5-89E2-2340ED7663B4}"/>
                </a:ext>
              </a:extLst>
            </p:cNvPr>
            <p:cNvSpPr txBox="1"/>
            <p:nvPr/>
          </p:nvSpPr>
          <p:spPr>
            <a:xfrm>
              <a:off x="752534" y="414043"/>
              <a:ext cx="1047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Variateur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ZoneTexte 5">
                  <a:extLst>
                    <a:ext uri="{FF2B5EF4-FFF2-40B4-BE49-F238E27FC236}">
                      <a16:creationId xmlns:a16="http://schemas.microsoft.com/office/drawing/2014/main" id="{37D2BC96-AE99-434D-9C01-B7258112C857}"/>
                    </a:ext>
                  </a:extLst>
                </p:cNvPr>
                <p:cNvSpPr txBox="1"/>
                <p:nvPr/>
              </p:nvSpPr>
              <p:spPr>
                <a:xfrm>
                  <a:off x="272471" y="627983"/>
                  <a:ext cx="1428468" cy="5334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r-FR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num>
                          <m:den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den>
                        </m:f>
                        <m:r>
                          <a:rPr lang="fr-FR" sz="1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𝑐𝑜𝑛𝑠𝑡𝑎𝑛𝑡𝑒</m:t>
                        </m:r>
                      </m:oMath>
                    </m:oMathPara>
                  </a14:m>
                  <a:endParaRPr lang="fr-FR" sz="1400" dirty="0"/>
                </a:p>
              </p:txBody>
            </p:sp>
          </mc:Choice>
          <mc:Fallback>
            <p:sp>
              <p:nvSpPr>
                <p:cNvPr id="6" name="ZoneTexte 5">
                  <a:extLst>
                    <a:ext uri="{FF2B5EF4-FFF2-40B4-BE49-F238E27FC236}">
                      <a16:creationId xmlns:a16="http://schemas.microsoft.com/office/drawing/2014/main" id="{37D2BC96-AE99-434D-9C01-B7258112C8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471" y="627983"/>
                  <a:ext cx="1428468" cy="533416"/>
                </a:xfrm>
                <a:prstGeom prst="rect">
                  <a:avLst/>
                </a:prstGeom>
                <a:blipFill>
                  <a:blip r:embed="rId2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4D921F8-FBFB-4C0B-8181-FEEE6147001D}"/>
                </a:ext>
              </a:extLst>
            </p:cNvPr>
            <p:cNvSpPr/>
            <p:nvPr/>
          </p:nvSpPr>
          <p:spPr>
            <a:xfrm>
              <a:off x="209245" y="252889"/>
              <a:ext cx="2034131" cy="9567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7E076FA2-FD1B-4F72-A0F2-88412F3DB4EB}"/>
              </a:ext>
            </a:extLst>
          </p:cNvPr>
          <p:cNvGrpSpPr/>
          <p:nvPr/>
        </p:nvGrpSpPr>
        <p:grpSpPr>
          <a:xfrm>
            <a:off x="6349113" y="392073"/>
            <a:ext cx="1895475" cy="678418"/>
            <a:chOff x="1085611" y="3558754"/>
            <a:chExt cx="1895475" cy="67841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C2E2B654-61AD-4E4F-80B1-24C5FDB5DEE7}"/>
                </a:ext>
              </a:extLst>
            </p:cNvPr>
            <p:cNvSpPr txBox="1"/>
            <p:nvPr/>
          </p:nvSpPr>
          <p:spPr>
            <a:xfrm>
              <a:off x="1194448" y="3636353"/>
              <a:ext cx="178663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/>
                <a:t>Réducteur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86D1C81-B2DB-45A7-9933-B994E63799C7}"/>
                </a:ext>
              </a:extLst>
            </p:cNvPr>
            <p:cNvSpPr/>
            <p:nvPr/>
          </p:nvSpPr>
          <p:spPr>
            <a:xfrm>
              <a:off x="1085611" y="3558754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BB3060AB-A1E3-40D8-96BC-39836B98D707}"/>
              </a:ext>
            </a:extLst>
          </p:cNvPr>
          <p:cNvGrpSpPr/>
          <p:nvPr/>
        </p:nvGrpSpPr>
        <p:grpSpPr>
          <a:xfrm>
            <a:off x="9349721" y="392073"/>
            <a:ext cx="1895475" cy="678418"/>
            <a:chOff x="5148262" y="698692"/>
            <a:chExt cx="1895475" cy="678418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D1308DA8-B489-4B1B-8C4C-69D7AC1FB744}"/>
                </a:ext>
              </a:extLst>
            </p:cNvPr>
            <p:cNvSpPr txBox="1"/>
            <p:nvPr/>
          </p:nvSpPr>
          <p:spPr>
            <a:xfrm>
              <a:off x="5416134" y="776291"/>
              <a:ext cx="1359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dirty="0"/>
                <a:t>Barrière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5360D7E-865B-412A-8971-01AA5B15C3B4}"/>
                </a:ext>
              </a:extLst>
            </p:cNvPr>
            <p:cNvSpPr/>
            <p:nvPr/>
          </p:nvSpPr>
          <p:spPr>
            <a:xfrm>
              <a:off x="5148262" y="698692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E359C4F7-6F8D-42BA-9BEC-BEF49918C7EE}"/>
              </a:ext>
            </a:extLst>
          </p:cNvPr>
          <p:cNvGrpSpPr/>
          <p:nvPr/>
        </p:nvGrpSpPr>
        <p:grpSpPr>
          <a:xfrm>
            <a:off x="3348507" y="392073"/>
            <a:ext cx="1895475" cy="678418"/>
            <a:chOff x="1378668" y="2492592"/>
            <a:chExt cx="1895475" cy="678418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A6DF352D-D453-483E-8EC8-BED463E9097B}"/>
                </a:ext>
              </a:extLst>
            </p:cNvPr>
            <p:cNvSpPr txBox="1"/>
            <p:nvPr/>
          </p:nvSpPr>
          <p:spPr>
            <a:xfrm>
              <a:off x="1688226" y="2570191"/>
              <a:ext cx="12900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dirty="0"/>
                <a:t>Moteur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7C76357-3196-488A-ADD0-529C9BDEB216}"/>
                </a:ext>
              </a:extLst>
            </p:cNvPr>
            <p:cNvSpPr/>
            <p:nvPr/>
          </p:nvSpPr>
          <p:spPr>
            <a:xfrm>
              <a:off x="1378668" y="2492592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752762BA-4E51-403F-A82D-AA2CEBDAD3AA}"/>
              </a:ext>
            </a:extLst>
          </p:cNvPr>
          <p:cNvSpPr/>
          <p:nvPr/>
        </p:nvSpPr>
        <p:spPr>
          <a:xfrm>
            <a:off x="5325060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3C325BAA-9EA4-4571-8DFC-559455B24B8F}"/>
              </a:ext>
            </a:extLst>
          </p:cNvPr>
          <p:cNvSpPr/>
          <p:nvPr/>
        </p:nvSpPr>
        <p:spPr>
          <a:xfrm>
            <a:off x="2324454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96CBC614-6B96-404F-8729-26AE9F274496}"/>
              </a:ext>
            </a:extLst>
          </p:cNvPr>
          <p:cNvSpPr/>
          <p:nvPr/>
        </p:nvSpPr>
        <p:spPr>
          <a:xfrm>
            <a:off x="8325666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8A054DE-ABEA-48D0-9272-C23BCC67DB6B}"/>
              </a:ext>
            </a:extLst>
          </p:cNvPr>
          <p:cNvSpPr txBox="1"/>
          <p:nvPr/>
        </p:nvSpPr>
        <p:spPr>
          <a:xfrm>
            <a:off x="2758013" y="1721519"/>
            <a:ext cx="1271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</a:rPr>
              <a:t>Consigne</a:t>
            </a:r>
            <a:br>
              <a:rPr lang="fr-FR" sz="1400" b="1" u="sng" dirty="0">
                <a:solidFill>
                  <a:schemeClr val="accent1"/>
                </a:solidFill>
              </a:rPr>
            </a:br>
            <a:r>
              <a:rPr lang="fr-FR" sz="1400" b="1" u="sng" dirty="0">
                <a:solidFill>
                  <a:schemeClr val="accent1"/>
                </a:solidFill>
              </a:rPr>
              <a:t>fréquence HSP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72AA019-EB5C-496A-82A6-8115C2D15595}"/>
              </a:ext>
            </a:extLst>
          </p:cNvPr>
          <p:cNvSpPr txBox="1"/>
          <p:nvPr/>
        </p:nvSpPr>
        <p:spPr>
          <a:xfrm>
            <a:off x="7308816" y="1833838"/>
            <a:ext cx="1489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</a:rPr>
              <a:t>Vitesse réducteur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0A2345C-FF5D-4766-AF57-8099ADF04097}"/>
              </a:ext>
            </a:extLst>
          </p:cNvPr>
          <p:cNvSpPr txBox="1"/>
          <p:nvPr/>
        </p:nvSpPr>
        <p:spPr>
          <a:xfrm>
            <a:off x="996243" y="1721519"/>
            <a:ext cx="15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</a:rPr>
              <a:t>Tension appliquée </a:t>
            </a:r>
            <a:br>
              <a:rPr lang="fr-FR" sz="1400" b="1" u="sng" dirty="0">
                <a:solidFill>
                  <a:schemeClr val="accent1"/>
                </a:solidFill>
              </a:rPr>
            </a:br>
            <a:r>
              <a:rPr lang="fr-FR" sz="1400" b="1" u="sng" dirty="0">
                <a:solidFill>
                  <a:schemeClr val="accent1"/>
                </a:solidFill>
              </a:rPr>
              <a:t>au moteur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658C49A-3229-44CB-9EF6-20DEE73B0B9B}"/>
              </a:ext>
            </a:extLst>
          </p:cNvPr>
          <p:cNvSpPr txBox="1"/>
          <p:nvPr/>
        </p:nvSpPr>
        <p:spPr>
          <a:xfrm>
            <a:off x="5197534" y="1862278"/>
            <a:ext cx="13120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</a:rPr>
              <a:t>Vitesse moteur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7B076B3-DAEC-4870-941C-00E52380248E}"/>
              </a:ext>
            </a:extLst>
          </p:cNvPr>
          <p:cNvSpPr txBox="1"/>
          <p:nvPr/>
        </p:nvSpPr>
        <p:spPr>
          <a:xfrm>
            <a:off x="9697406" y="1721519"/>
            <a:ext cx="1505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</a:rPr>
              <a:t>Temps de cycle </a:t>
            </a:r>
            <a:br>
              <a:rPr lang="fr-FR" sz="1400" b="1" u="sng" dirty="0">
                <a:solidFill>
                  <a:schemeClr val="accent1"/>
                </a:solidFill>
              </a:rPr>
            </a:br>
            <a:r>
              <a:rPr lang="fr-FR" sz="1400" b="1" u="sng" dirty="0">
                <a:solidFill>
                  <a:schemeClr val="accent1"/>
                </a:solidFill>
              </a:rPr>
              <a:t>montée/descente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CF7E0B9E-D105-4BBF-80C4-99FB9E056F5B}"/>
                  </a:ext>
                </a:extLst>
              </p:cNvPr>
              <p:cNvSpPr txBox="1"/>
              <p:nvPr/>
            </p:nvSpPr>
            <p:spPr>
              <a:xfrm>
                <a:off x="1027249" y="3039082"/>
                <a:ext cx="148098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 à </m:t>
                          </m:r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𝒂𝒕𝒕𝒆𝒊𝒏𝒅𝒓𝒆</m:t>
                          </m:r>
                        </m:sub>
                      </m:sSub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??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CF7E0B9E-D105-4BBF-80C4-99FB9E056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249" y="3039082"/>
                <a:ext cx="1480983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ZoneTexte 25">
                <a:extLst>
                  <a:ext uri="{FF2B5EF4-FFF2-40B4-BE49-F238E27FC236}">
                    <a16:creationId xmlns:a16="http://schemas.microsoft.com/office/drawing/2014/main" id="{69AFF201-0A60-48EE-89B0-56F61156190C}"/>
                  </a:ext>
                </a:extLst>
              </p:cNvPr>
              <p:cNvSpPr txBox="1"/>
              <p:nvPr/>
            </p:nvSpPr>
            <p:spPr>
              <a:xfrm>
                <a:off x="1255864" y="2289928"/>
                <a:ext cx="10850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sub>
                      </m:sSub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??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26" name="ZoneTexte 25">
                <a:extLst>
                  <a:ext uri="{FF2B5EF4-FFF2-40B4-BE49-F238E27FC236}">
                    <a16:creationId xmlns:a16="http://schemas.microsoft.com/office/drawing/2014/main" id="{69AFF201-0A60-48EE-89B0-56F611561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864" y="2289928"/>
                <a:ext cx="108504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52EB400A-3A3F-443C-9514-1B94321CB913}"/>
              </a:ext>
            </a:extLst>
          </p:cNvPr>
          <p:cNvCxnSpPr>
            <a:cxnSpLocks/>
          </p:cNvCxnSpPr>
          <p:nvPr/>
        </p:nvCxnSpPr>
        <p:spPr>
          <a:xfrm>
            <a:off x="1722257" y="2570345"/>
            <a:ext cx="0" cy="4871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E227D56C-03D7-4F15-972B-F167AA38F831}"/>
                  </a:ext>
                </a:extLst>
              </p:cNvPr>
              <p:cNvSpPr txBox="1"/>
              <p:nvPr/>
            </p:nvSpPr>
            <p:spPr>
              <a:xfrm>
                <a:off x="2720406" y="2269015"/>
                <a:ext cx="13708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𝐇𝐏𝐒</m:t>
                          </m:r>
                        </m:e>
                        <m:sub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𝟓𝟎𝐇𝐳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E227D56C-03D7-4F15-972B-F167AA38F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0406" y="2269015"/>
                <a:ext cx="137088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5900CAF9-771C-463A-9EEE-65D4544D3371}"/>
                  </a:ext>
                </a:extLst>
              </p:cNvPr>
              <p:cNvSpPr txBox="1"/>
              <p:nvPr/>
            </p:nvSpPr>
            <p:spPr>
              <a:xfrm>
                <a:off x="2717200" y="3000627"/>
                <a:ext cx="13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𝐇𝐏𝐒</m:t>
                          </m:r>
                        </m:e>
                        <m:sub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sz="1200" b="1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lang="fr-FR" sz="1200" b="1" i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5900CAF9-771C-463A-9EEE-65D4544D33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200" y="3000627"/>
                <a:ext cx="1352743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DC479BD1-D977-4617-89C3-84042C0A1575}"/>
              </a:ext>
            </a:extLst>
          </p:cNvPr>
          <p:cNvCxnSpPr>
            <a:cxnSpLocks/>
          </p:cNvCxnSpPr>
          <p:nvPr/>
        </p:nvCxnSpPr>
        <p:spPr>
          <a:xfrm>
            <a:off x="3393571" y="2536710"/>
            <a:ext cx="0" cy="4871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0D2538C5-5E23-4C15-B42C-0C95FF5AF1DE}"/>
                  </a:ext>
                </a:extLst>
              </p:cNvPr>
              <p:cNvSpPr txBox="1"/>
              <p:nvPr/>
            </p:nvSpPr>
            <p:spPr>
              <a:xfrm>
                <a:off x="5187852" y="2167795"/>
                <a:ext cx="1331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e>
                        <m:sub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𝟏𝟑𝟗𝟓</m:t>
                      </m:r>
                      <m:r>
                        <a:rPr lang="fr-FR" sz="1200" b="1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𝐇𝐳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0D2538C5-5E23-4C15-B42C-0C95FF5AF1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852" y="2167795"/>
                <a:ext cx="1331390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ZoneTexte 36">
                <a:extLst>
                  <a:ext uri="{FF2B5EF4-FFF2-40B4-BE49-F238E27FC236}">
                    <a16:creationId xmlns:a16="http://schemas.microsoft.com/office/drawing/2014/main" id="{0A6A3649-F742-4D51-AC1C-46465CB40DB0}"/>
                  </a:ext>
                </a:extLst>
              </p:cNvPr>
              <p:cNvSpPr txBox="1"/>
              <p:nvPr/>
            </p:nvSpPr>
            <p:spPr>
              <a:xfrm>
                <a:off x="5184646" y="2899407"/>
                <a:ext cx="11732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e>
                        <m:sub>
                          <m:r>
                            <a:rPr lang="fr-FR" sz="1200" b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?? </m:t>
                      </m:r>
                      <m:r>
                        <a:rPr lang="fr-FR" sz="1200" b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𝐇𝐳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7" name="ZoneTexte 36">
                <a:extLst>
                  <a:ext uri="{FF2B5EF4-FFF2-40B4-BE49-F238E27FC236}">
                    <a16:creationId xmlns:a16="http://schemas.microsoft.com/office/drawing/2014/main" id="{0A6A3649-F742-4D51-AC1C-46465CB40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646" y="2899407"/>
                <a:ext cx="1173205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2D4BF364-6E96-4814-9BD3-C173C254E62B}"/>
              </a:ext>
            </a:extLst>
          </p:cNvPr>
          <p:cNvCxnSpPr>
            <a:cxnSpLocks/>
          </p:cNvCxnSpPr>
          <p:nvPr/>
        </p:nvCxnSpPr>
        <p:spPr>
          <a:xfrm>
            <a:off x="5861017" y="2435490"/>
            <a:ext cx="0" cy="4871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983250C7-05AC-4E61-B498-A93FD8A9BF0C}"/>
                  </a:ext>
                </a:extLst>
              </p:cNvPr>
              <p:cNvSpPr txBox="1"/>
              <p:nvPr/>
            </p:nvSpPr>
            <p:spPr>
              <a:xfrm>
                <a:off x="7361483" y="2160641"/>
                <a:ext cx="13890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e>
                        <m:sub>
                          <m:r>
                            <a:rPr lang="fr-FR" sz="1200" b="1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𝟒𝟑𝐇𝐳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983250C7-05AC-4E61-B498-A93FD8A9B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483" y="2160641"/>
                <a:ext cx="1389098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912F190F-B42D-407C-B17B-319A9B58EFCA}"/>
                  </a:ext>
                </a:extLst>
              </p:cNvPr>
              <p:cNvSpPr txBox="1"/>
              <p:nvPr/>
            </p:nvSpPr>
            <p:spPr>
              <a:xfrm>
                <a:off x="7358277" y="2892253"/>
                <a:ext cx="11732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e>
                        <m:sub>
                          <m:r>
                            <a:rPr lang="fr-FR" sz="1200" b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?? </m:t>
                      </m:r>
                      <m:r>
                        <a:rPr lang="fr-FR" sz="1200" b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𝐇𝐳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912F190F-B42D-407C-B17B-319A9B58E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8277" y="2892253"/>
                <a:ext cx="1173205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56703F50-D6B3-4877-8A09-CC97321567A0}"/>
              </a:ext>
            </a:extLst>
          </p:cNvPr>
          <p:cNvCxnSpPr>
            <a:cxnSpLocks/>
          </p:cNvCxnSpPr>
          <p:nvPr/>
        </p:nvCxnSpPr>
        <p:spPr>
          <a:xfrm>
            <a:off x="8034648" y="2428336"/>
            <a:ext cx="0" cy="4871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0A4490BB-4888-46E8-97C5-686793701559}"/>
                  </a:ext>
                </a:extLst>
              </p:cNvPr>
              <p:cNvSpPr txBox="1"/>
              <p:nvPr/>
            </p:nvSpPr>
            <p:spPr>
              <a:xfrm>
                <a:off x="9731975" y="2306294"/>
                <a:ext cx="1086259" cy="293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𝐭</m:t>
                          </m:r>
                        </m:e>
                        <m:sub>
                          <m:r>
                            <a:rPr lang="fr-FR" sz="1200" b="1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𝐫𝐚𝐩𝐢𝐝𝐞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??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0A4490BB-4888-46E8-97C5-6867937015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975" y="2306294"/>
                <a:ext cx="1086259" cy="293607"/>
              </a:xfrm>
              <a:prstGeom prst="rect">
                <a:avLst/>
              </a:prstGeom>
              <a:blipFill>
                <a:blip r:embed="rId11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F48817A9-2230-4247-B652-6B192F938AD8}"/>
                  </a:ext>
                </a:extLst>
              </p:cNvPr>
              <p:cNvSpPr txBox="1"/>
              <p:nvPr/>
            </p:nvSpPr>
            <p:spPr>
              <a:xfrm>
                <a:off x="9728769" y="3037906"/>
                <a:ext cx="9900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b="1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𝐭</m:t>
                          </m:r>
                        </m:e>
                        <m:sub>
                          <m:r>
                            <a:rPr lang="fr-FR" sz="1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𝒍𝒆𝒏𝒕</m:t>
                          </m:r>
                        </m:sub>
                      </m:sSub>
                      <m:r>
                        <a:rPr lang="fr-FR" sz="1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1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??</m:t>
                      </m:r>
                      <m:r>
                        <a:rPr lang="fr-FR" sz="1200" b="1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fr-FR" sz="1200" b="1" dirty="0">
                  <a:solidFill>
                    <a:schemeClr val="accent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F48817A9-2230-4247-B652-6B192F938A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8769" y="3037906"/>
                <a:ext cx="990078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E6148354-D33B-481D-83E4-B65ECE010131}"/>
              </a:ext>
            </a:extLst>
          </p:cNvPr>
          <p:cNvCxnSpPr>
            <a:cxnSpLocks/>
          </p:cNvCxnSpPr>
          <p:nvPr/>
        </p:nvCxnSpPr>
        <p:spPr>
          <a:xfrm>
            <a:off x="10405140" y="2573989"/>
            <a:ext cx="0" cy="4871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F4D7F12B-4A69-40AD-A451-8E2449C35F9F}"/>
              </a:ext>
            </a:extLst>
          </p:cNvPr>
          <p:cNvGrpSpPr/>
          <p:nvPr/>
        </p:nvGrpSpPr>
        <p:grpSpPr>
          <a:xfrm>
            <a:off x="2215520" y="952995"/>
            <a:ext cx="313793" cy="678419"/>
            <a:chOff x="4648049" y="3429000"/>
            <a:chExt cx="409726" cy="885825"/>
          </a:xfrm>
        </p:grpSpPr>
        <p:cxnSp>
          <p:nvCxnSpPr>
            <p:cNvPr id="46" name="Connecteur droit avec flèche 45">
              <a:extLst>
                <a:ext uri="{FF2B5EF4-FFF2-40B4-BE49-F238E27FC236}">
                  <a16:creationId xmlns:a16="http://schemas.microsoft.com/office/drawing/2014/main" id="{24934CFC-B285-4F2E-BBF6-D591960E0FC3}"/>
                </a:ext>
              </a:extLst>
            </p:cNvPr>
            <p:cNvCxnSpPr/>
            <p:nvPr/>
          </p:nvCxnSpPr>
          <p:spPr>
            <a:xfrm flipV="1">
              <a:off x="4733925" y="3429000"/>
              <a:ext cx="323850" cy="4286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61BAD658-8661-46AF-B6C6-03C0B4DA8639}"/>
                </a:ext>
              </a:extLst>
            </p:cNvPr>
            <p:cNvCxnSpPr/>
            <p:nvPr/>
          </p:nvCxnSpPr>
          <p:spPr>
            <a:xfrm flipV="1">
              <a:off x="4648049" y="3857625"/>
              <a:ext cx="32385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046FB59F-89CD-42D3-A4AD-9C8FA62FCD16}"/>
                </a:ext>
              </a:extLst>
            </p:cNvPr>
            <p:cNvCxnSpPr/>
            <p:nvPr/>
          </p:nvCxnSpPr>
          <p:spPr>
            <a:xfrm flipH="1">
              <a:off x="4733925" y="3857625"/>
              <a:ext cx="23797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2AB85C1D-553C-4A68-AA85-1404972C81BB}"/>
              </a:ext>
            </a:extLst>
          </p:cNvPr>
          <p:cNvGrpSpPr/>
          <p:nvPr/>
        </p:nvGrpSpPr>
        <p:grpSpPr>
          <a:xfrm>
            <a:off x="10322588" y="1158754"/>
            <a:ext cx="255495" cy="552379"/>
            <a:chOff x="4648049" y="3429000"/>
            <a:chExt cx="409726" cy="885825"/>
          </a:xfrm>
        </p:grpSpPr>
        <p:cxnSp>
          <p:nvCxnSpPr>
            <p:cNvPr id="53" name="Connecteur droit avec flèche 52">
              <a:extLst>
                <a:ext uri="{FF2B5EF4-FFF2-40B4-BE49-F238E27FC236}">
                  <a16:creationId xmlns:a16="http://schemas.microsoft.com/office/drawing/2014/main" id="{B17AF969-64AE-4A4D-A8A0-815082B6A93B}"/>
                </a:ext>
              </a:extLst>
            </p:cNvPr>
            <p:cNvCxnSpPr/>
            <p:nvPr/>
          </p:nvCxnSpPr>
          <p:spPr>
            <a:xfrm flipV="1">
              <a:off x="4733925" y="3429000"/>
              <a:ext cx="323850" cy="4286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Connecteur droit 53">
              <a:extLst>
                <a:ext uri="{FF2B5EF4-FFF2-40B4-BE49-F238E27FC236}">
                  <a16:creationId xmlns:a16="http://schemas.microsoft.com/office/drawing/2014/main" id="{5BDD7793-2535-4271-A0DF-96C08CF73D84}"/>
                </a:ext>
              </a:extLst>
            </p:cNvPr>
            <p:cNvCxnSpPr/>
            <p:nvPr/>
          </p:nvCxnSpPr>
          <p:spPr>
            <a:xfrm flipV="1">
              <a:off x="4648049" y="3857625"/>
              <a:ext cx="32385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590321CA-9BD5-4A55-BE41-5A5A4B596EFE}"/>
                </a:ext>
              </a:extLst>
            </p:cNvPr>
            <p:cNvCxnSpPr/>
            <p:nvPr/>
          </p:nvCxnSpPr>
          <p:spPr>
            <a:xfrm flipH="1">
              <a:off x="4733925" y="3857625"/>
              <a:ext cx="23797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031E975E-7968-4466-8B4B-C847EDB1E892}"/>
              </a:ext>
            </a:extLst>
          </p:cNvPr>
          <p:cNvGrpSpPr/>
          <p:nvPr/>
        </p:nvGrpSpPr>
        <p:grpSpPr>
          <a:xfrm flipH="1">
            <a:off x="3073523" y="1020102"/>
            <a:ext cx="313793" cy="678419"/>
            <a:chOff x="4648049" y="3429000"/>
            <a:chExt cx="409726" cy="885825"/>
          </a:xfrm>
        </p:grpSpPr>
        <p:cxnSp>
          <p:nvCxnSpPr>
            <p:cNvPr id="61" name="Connecteur droit avec flèche 60">
              <a:extLst>
                <a:ext uri="{FF2B5EF4-FFF2-40B4-BE49-F238E27FC236}">
                  <a16:creationId xmlns:a16="http://schemas.microsoft.com/office/drawing/2014/main" id="{13C563B0-B470-42FB-8FAA-CCCB5462EBD8}"/>
                </a:ext>
              </a:extLst>
            </p:cNvPr>
            <p:cNvCxnSpPr/>
            <p:nvPr/>
          </p:nvCxnSpPr>
          <p:spPr>
            <a:xfrm flipV="1">
              <a:off x="4733925" y="3429000"/>
              <a:ext cx="323850" cy="4286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9AC9CF03-D534-4FE0-8249-9EB535AA01B2}"/>
                </a:ext>
              </a:extLst>
            </p:cNvPr>
            <p:cNvCxnSpPr/>
            <p:nvPr/>
          </p:nvCxnSpPr>
          <p:spPr>
            <a:xfrm flipV="1">
              <a:off x="4648049" y="3857625"/>
              <a:ext cx="32385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Connecteur droit 62">
              <a:extLst>
                <a:ext uri="{FF2B5EF4-FFF2-40B4-BE49-F238E27FC236}">
                  <a16:creationId xmlns:a16="http://schemas.microsoft.com/office/drawing/2014/main" id="{0092D339-4794-4C82-92AF-79E6388819B2}"/>
                </a:ext>
              </a:extLst>
            </p:cNvPr>
            <p:cNvCxnSpPr/>
            <p:nvPr/>
          </p:nvCxnSpPr>
          <p:spPr>
            <a:xfrm flipH="1">
              <a:off x="4733925" y="3857625"/>
              <a:ext cx="23797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08B75690-5BD9-4451-8B1D-877389534A0E}"/>
              </a:ext>
            </a:extLst>
          </p:cNvPr>
          <p:cNvGrpSpPr/>
          <p:nvPr/>
        </p:nvGrpSpPr>
        <p:grpSpPr>
          <a:xfrm>
            <a:off x="5560262" y="1093686"/>
            <a:ext cx="313793" cy="678419"/>
            <a:chOff x="4648049" y="3429000"/>
            <a:chExt cx="409726" cy="885825"/>
          </a:xfrm>
        </p:grpSpPr>
        <p:cxnSp>
          <p:nvCxnSpPr>
            <p:cNvPr id="65" name="Connecteur droit avec flèche 64">
              <a:extLst>
                <a:ext uri="{FF2B5EF4-FFF2-40B4-BE49-F238E27FC236}">
                  <a16:creationId xmlns:a16="http://schemas.microsoft.com/office/drawing/2014/main" id="{460D41F4-09B2-4135-B467-72EB34CFD470}"/>
                </a:ext>
              </a:extLst>
            </p:cNvPr>
            <p:cNvCxnSpPr/>
            <p:nvPr/>
          </p:nvCxnSpPr>
          <p:spPr>
            <a:xfrm flipV="1">
              <a:off x="4733925" y="3429000"/>
              <a:ext cx="323850" cy="4286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E7B4731D-085D-4F62-8B95-0937B3958AE6}"/>
                </a:ext>
              </a:extLst>
            </p:cNvPr>
            <p:cNvCxnSpPr/>
            <p:nvPr/>
          </p:nvCxnSpPr>
          <p:spPr>
            <a:xfrm flipV="1">
              <a:off x="4648049" y="3857625"/>
              <a:ext cx="32385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A9B02DD5-6DF0-4F46-9C74-597D0077D2EC}"/>
                </a:ext>
              </a:extLst>
            </p:cNvPr>
            <p:cNvCxnSpPr/>
            <p:nvPr/>
          </p:nvCxnSpPr>
          <p:spPr>
            <a:xfrm flipH="1">
              <a:off x="4733925" y="3857625"/>
              <a:ext cx="23797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A693C8FB-18A5-4F07-BC85-1E5997B27BD0}"/>
              </a:ext>
            </a:extLst>
          </p:cNvPr>
          <p:cNvGrpSpPr/>
          <p:nvPr/>
        </p:nvGrpSpPr>
        <p:grpSpPr>
          <a:xfrm>
            <a:off x="8207669" y="1070491"/>
            <a:ext cx="313793" cy="678419"/>
            <a:chOff x="4648049" y="3429000"/>
            <a:chExt cx="409726" cy="885825"/>
          </a:xfrm>
        </p:grpSpPr>
        <p:cxnSp>
          <p:nvCxnSpPr>
            <p:cNvPr id="69" name="Connecteur droit avec flèche 68">
              <a:extLst>
                <a:ext uri="{FF2B5EF4-FFF2-40B4-BE49-F238E27FC236}">
                  <a16:creationId xmlns:a16="http://schemas.microsoft.com/office/drawing/2014/main" id="{91A7370B-6D81-4D66-A296-A3D5BD7DB112}"/>
                </a:ext>
              </a:extLst>
            </p:cNvPr>
            <p:cNvCxnSpPr/>
            <p:nvPr/>
          </p:nvCxnSpPr>
          <p:spPr>
            <a:xfrm flipV="1">
              <a:off x="4733925" y="3429000"/>
              <a:ext cx="323850" cy="4286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Connecteur droit 69">
              <a:extLst>
                <a:ext uri="{FF2B5EF4-FFF2-40B4-BE49-F238E27FC236}">
                  <a16:creationId xmlns:a16="http://schemas.microsoft.com/office/drawing/2014/main" id="{2035543F-14AB-43D3-A49F-E6295A0BD313}"/>
                </a:ext>
              </a:extLst>
            </p:cNvPr>
            <p:cNvCxnSpPr/>
            <p:nvPr/>
          </p:nvCxnSpPr>
          <p:spPr>
            <a:xfrm flipV="1">
              <a:off x="4648049" y="3857625"/>
              <a:ext cx="32385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Connecteur droit 70">
              <a:extLst>
                <a:ext uri="{FF2B5EF4-FFF2-40B4-BE49-F238E27FC236}">
                  <a16:creationId xmlns:a16="http://schemas.microsoft.com/office/drawing/2014/main" id="{E6804A09-10B5-42F0-A0D4-962A64490188}"/>
                </a:ext>
              </a:extLst>
            </p:cNvPr>
            <p:cNvCxnSpPr/>
            <p:nvPr/>
          </p:nvCxnSpPr>
          <p:spPr>
            <a:xfrm flipH="1">
              <a:off x="4733925" y="3857625"/>
              <a:ext cx="23797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2521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9169EFB1-93D8-4679-8126-0958C402BF40}"/>
              </a:ext>
            </a:extLst>
          </p:cNvPr>
          <p:cNvGrpSpPr/>
          <p:nvPr/>
        </p:nvGrpSpPr>
        <p:grpSpPr>
          <a:xfrm>
            <a:off x="209245" y="252889"/>
            <a:ext cx="2034131" cy="956786"/>
            <a:chOff x="209245" y="252889"/>
            <a:chExt cx="2034131" cy="956786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D104D296-2F8B-4D1B-9B0A-77E75E3BA8F6}"/>
                </a:ext>
              </a:extLst>
            </p:cNvPr>
            <p:cNvSpPr txBox="1"/>
            <p:nvPr/>
          </p:nvSpPr>
          <p:spPr>
            <a:xfrm>
              <a:off x="752534" y="414043"/>
              <a:ext cx="1047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Variateur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ZoneTexte 8">
                  <a:extLst>
                    <a:ext uri="{FF2B5EF4-FFF2-40B4-BE49-F238E27FC236}">
                      <a16:creationId xmlns:a16="http://schemas.microsoft.com/office/drawing/2014/main" id="{205F7290-4848-423C-8A66-44F852FEB5BF}"/>
                    </a:ext>
                  </a:extLst>
                </p:cNvPr>
                <p:cNvSpPr txBox="1"/>
                <p:nvPr/>
              </p:nvSpPr>
              <p:spPr>
                <a:xfrm>
                  <a:off x="272471" y="627983"/>
                  <a:ext cx="1428468" cy="5334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r-FR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num>
                          <m:den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den>
                        </m:f>
                        <m:r>
                          <a:rPr lang="fr-FR" sz="1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𝑐𝑜𝑛𝑠𝑡𝑎𝑛𝑡𝑒</m:t>
                        </m:r>
                      </m:oMath>
                    </m:oMathPara>
                  </a14:m>
                  <a:endParaRPr lang="fr-FR" sz="1400" dirty="0"/>
                </a:p>
              </p:txBody>
            </p:sp>
          </mc:Choice>
          <mc:Fallback>
            <p:sp>
              <p:nvSpPr>
                <p:cNvPr id="9" name="ZoneTexte 8">
                  <a:extLst>
                    <a:ext uri="{FF2B5EF4-FFF2-40B4-BE49-F238E27FC236}">
                      <a16:creationId xmlns:a16="http://schemas.microsoft.com/office/drawing/2014/main" id="{205F7290-4848-423C-8A66-44F852FEB5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471" y="627983"/>
                  <a:ext cx="1428468" cy="533416"/>
                </a:xfrm>
                <a:prstGeom prst="rect">
                  <a:avLst/>
                </a:prstGeom>
                <a:blipFill>
                  <a:blip r:embed="rId2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044D18F-B6D6-46B8-9CE4-E18682642611}"/>
                </a:ext>
              </a:extLst>
            </p:cNvPr>
            <p:cNvSpPr/>
            <p:nvPr/>
          </p:nvSpPr>
          <p:spPr>
            <a:xfrm>
              <a:off x="209245" y="252889"/>
              <a:ext cx="2034131" cy="9567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9D174AB0-DD7D-4912-8062-C016669E6AA2}"/>
              </a:ext>
            </a:extLst>
          </p:cNvPr>
          <p:cNvGrpSpPr/>
          <p:nvPr/>
        </p:nvGrpSpPr>
        <p:grpSpPr>
          <a:xfrm>
            <a:off x="6349113" y="392073"/>
            <a:ext cx="1895475" cy="678418"/>
            <a:chOff x="1085611" y="3558754"/>
            <a:chExt cx="1895475" cy="678418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7834E6D8-C158-40AF-8BF2-6C033945AB24}"/>
                </a:ext>
              </a:extLst>
            </p:cNvPr>
            <p:cNvSpPr txBox="1"/>
            <p:nvPr/>
          </p:nvSpPr>
          <p:spPr>
            <a:xfrm>
              <a:off x="1194448" y="3636353"/>
              <a:ext cx="178663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/>
                <a:t>Réducteur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1A4BCD0-C636-4F54-B8F7-5EF123E8C2B0}"/>
                </a:ext>
              </a:extLst>
            </p:cNvPr>
            <p:cNvSpPr/>
            <p:nvPr/>
          </p:nvSpPr>
          <p:spPr>
            <a:xfrm>
              <a:off x="1085611" y="3558754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308253C9-266E-468A-B181-F4CEDC1F357D}"/>
              </a:ext>
            </a:extLst>
          </p:cNvPr>
          <p:cNvGrpSpPr/>
          <p:nvPr/>
        </p:nvGrpSpPr>
        <p:grpSpPr>
          <a:xfrm>
            <a:off x="9349721" y="392073"/>
            <a:ext cx="1895475" cy="678418"/>
            <a:chOff x="5148262" y="698692"/>
            <a:chExt cx="1895475" cy="678418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A16F505-58DA-4402-A526-0DE585156864}"/>
                </a:ext>
              </a:extLst>
            </p:cNvPr>
            <p:cNvSpPr txBox="1"/>
            <p:nvPr/>
          </p:nvSpPr>
          <p:spPr>
            <a:xfrm>
              <a:off x="5416134" y="776291"/>
              <a:ext cx="1359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dirty="0"/>
                <a:t>Barrière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3B03F43-7BD0-4025-B42C-416CA8B49DBE}"/>
                </a:ext>
              </a:extLst>
            </p:cNvPr>
            <p:cNvSpPr/>
            <p:nvPr/>
          </p:nvSpPr>
          <p:spPr>
            <a:xfrm>
              <a:off x="5148262" y="698692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30D87610-8794-4F1E-98BF-8A463981BCB5}"/>
              </a:ext>
            </a:extLst>
          </p:cNvPr>
          <p:cNvGrpSpPr/>
          <p:nvPr/>
        </p:nvGrpSpPr>
        <p:grpSpPr>
          <a:xfrm>
            <a:off x="3348507" y="392073"/>
            <a:ext cx="1895475" cy="678418"/>
            <a:chOff x="1378668" y="2492592"/>
            <a:chExt cx="1895475" cy="678418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E811A54E-5B1E-4238-B1CA-6E7297FFEFAF}"/>
                </a:ext>
              </a:extLst>
            </p:cNvPr>
            <p:cNvSpPr txBox="1"/>
            <p:nvPr/>
          </p:nvSpPr>
          <p:spPr>
            <a:xfrm>
              <a:off x="1688226" y="2570191"/>
              <a:ext cx="12900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dirty="0"/>
                <a:t>Moteur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2125707-1431-4AA5-8E67-D2F13CDDC50F}"/>
                </a:ext>
              </a:extLst>
            </p:cNvPr>
            <p:cNvSpPr/>
            <p:nvPr/>
          </p:nvSpPr>
          <p:spPr>
            <a:xfrm>
              <a:off x="1378668" y="2492592"/>
              <a:ext cx="1895475" cy="6784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F1EC59B5-C01D-45A4-9988-CCE155A50BD3}"/>
              </a:ext>
            </a:extLst>
          </p:cNvPr>
          <p:cNvSpPr/>
          <p:nvPr/>
        </p:nvSpPr>
        <p:spPr>
          <a:xfrm>
            <a:off x="5325060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CC108067-E26C-4209-B0B5-10D8F05A712D}"/>
              </a:ext>
            </a:extLst>
          </p:cNvPr>
          <p:cNvSpPr/>
          <p:nvPr/>
        </p:nvSpPr>
        <p:spPr>
          <a:xfrm>
            <a:off x="2324454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5F0A1B0B-E06B-4796-B916-236E99C5A6C2}"/>
              </a:ext>
            </a:extLst>
          </p:cNvPr>
          <p:cNvSpPr/>
          <p:nvPr/>
        </p:nvSpPr>
        <p:spPr>
          <a:xfrm>
            <a:off x="8325666" y="434602"/>
            <a:ext cx="942975" cy="593360"/>
          </a:xfrm>
          <a:prstGeom prst="right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509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0416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189</Words>
  <Application>Microsoft Office PowerPoint</Application>
  <PresentationFormat>Grand écran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rateau</dc:creator>
  <cp:lastModifiedBy>sebastien rateau</cp:lastModifiedBy>
  <cp:revision>11</cp:revision>
  <dcterms:created xsi:type="dcterms:W3CDTF">2021-03-06T10:26:36Z</dcterms:created>
  <dcterms:modified xsi:type="dcterms:W3CDTF">2021-03-11T11:32:48Z</dcterms:modified>
</cp:coreProperties>
</file>