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81" userDrawn="1">
          <p15:clr>
            <a:srgbClr val="A4A3A4"/>
          </p15:clr>
        </p15:guide>
        <p15:guide id="2" pos="73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bastien rateau" initials="sr" lastIdx="1" clrIdx="0">
    <p:extLst>
      <p:ext uri="{19B8F6BF-5375-455C-9EA6-DF929625EA0E}">
        <p15:presenceInfo xmlns:p15="http://schemas.microsoft.com/office/powerpoint/2012/main" userId="8962f80f420d610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-1464" y="-480"/>
      </p:cViewPr>
      <p:guideLst>
        <p:guide orient="horz" pos="3181"/>
        <p:guide pos="7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9C407A-2072-493C-84CE-BD07DC87A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7CA301-9930-4B1A-A0F8-8C9B7F53D9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419EC5-3839-4FAF-A575-C3CC5E8BC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61F08F-E4AB-4BBA-865E-94115C306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57BDA9-3B29-4146-ACA2-3E95D3DC4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03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FFF6DE-81C4-4EAE-9D65-47CE8C1F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06156B-CDD2-4FB7-BBDA-26890110C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2F4C42-97E8-47E8-99F0-C3857BD92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723D3B-A429-4E4C-9AE3-9F0C22958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643BA7-7456-4824-8413-85312E34D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97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BD76207-6146-4E02-BA79-6A612079A2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E3F35A-F4AE-40C8-AE2C-244D0C5B1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2AEE13-406C-49A7-8E32-0420FA8DD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D3DAE6-F5A7-40C2-BB67-CACC74D25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06D56F-F90C-4ABC-A633-D970A8713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247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AE5760-33F2-4C20-80BB-1BBB8D194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8C4D48-3580-40BD-AEB7-6ED97FD56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D45172-1EDF-41D7-BEFE-1FC2368D4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D505B9-4974-4357-B44F-D2F072D75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6D107B-B789-4CE6-80A4-4877DE180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46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933A45-5787-43CA-B523-1ADF023EF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2BDBD96-19B8-4535-B2C9-954D9A9CF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8991D1-6123-40E6-B12B-FCEFB87C4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058891-ECA3-4CB8-BCC7-F838EDB2E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2F61E2-847D-42F1-B0E3-2DCAAAB0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0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9DE2DC-45C2-4C2A-B78A-8FFA7C91F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0B347B-2F98-4D4A-88E3-5805FF8DB1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CD2EAB6-55DF-436E-AD4F-8FFD0CFDDE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9D5B2A-76F5-4077-9DE5-849C6BD3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501D024-54AA-41C3-B0A8-23F9FCD50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8048A0-9C25-4EEF-9446-5C220C21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38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898E7-1A3D-47A7-BDE6-632E89FBD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71A995-D08D-4ADA-B4BC-F414F8393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504341-8260-45B2-A551-5180C772C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E4E636-2EEF-4BF3-BED5-155DF12DBC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D93135E-3023-4993-82C7-972DAC02C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2B18CE6-80BB-498B-B796-DC40D959F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FDAF9A3-69D5-458A-94BB-3F305AA8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3232F4-A1E7-450A-9E2A-15827E647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6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32325E-7C92-4A2B-84D2-067A23D61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57A7677-315A-4CD0-B94C-F0A23AC16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071F4-84CD-4EB7-A0BE-140249121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F12C63B-0E83-4617-8B8C-CDA33A1B8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75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1F09CA7-1611-4336-A7DC-71B408163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763028-B988-4CEA-8FF6-0F00D0A85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936328-CA32-42A1-90F3-D566179AC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872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BE875B-1CC4-4BF0-B7F5-6914093D7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75189F-5F0C-4854-B326-FBC339803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3E1B6E-0EDF-43E4-9E04-050EC06DE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1B8413-C5C4-4F04-8F75-8710E787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DC76DC-16F3-41D3-A877-C73EBF114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A8455F-74F6-467A-9C35-269E3BEB8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33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F0381B-8A05-4380-8475-7A60830D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C60347C-B1C1-46CD-817F-4055C1D7E1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1FDD92-9593-44AC-8E7E-55B274390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0B7B08-A2D6-4005-A8DB-A174CE55A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840D3E-86C0-4BE3-BD1F-1591689B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025EA5-4894-4F4B-876C-7934B81CD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38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347170B-DB52-4C6D-81A0-598857B83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BB6080-1501-4CB7-B0A1-695B8D0E5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21EF92-6EB8-46DC-ABE1-ED07F2C492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C7B4A-4340-443A-8981-0825E6F64556}" type="datetimeFigureOut">
              <a:rPr lang="fr-FR" smtClean="0"/>
              <a:t>06/03/2021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0CF431-9413-45B9-92A2-B5E4B11F53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1C2F00-1220-4C4A-A782-EC6AF121BB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2A356-20BD-40F2-862F-6BCF700C49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8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C3FF7EC3-278A-457F-95F8-572B78042223}"/>
              </a:ext>
            </a:extLst>
          </p:cNvPr>
          <p:cNvCxnSpPr/>
          <p:nvPr/>
        </p:nvCxnSpPr>
        <p:spPr>
          <a:xfrm>
            <a:off x="3366654" y="3429000"/>
            <a:ext cx="590203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258481B1-6111-4246-BB8B-EB8AB72C587B}"/>
              </a:ext>
            </a:extLst>
          </p:cNvPr>
          <p:cNvCxnSpPr>
            <a:cxnSpLocks/>
          </p:cNvCxnSpPr>
          <p:nvPr/>
        </p:nvCxnSpPr>
        <p:spPr>
          <a:xfrm flipH="1" flipV="1">
            <a:off x="3359150" y="775855"/>
            <a:ext cx="7504" cy="26531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C82C9C7-A7A3-47FF-B59E-25AB24E9B48C}"/>
              </a:ext>
            </a:extLst>
          </p:cNvPr>
          <p:cNvCxnSpPr>
            <a:cxnSpLocks/>
          </p:cNvCxnSpPr>
          <p:nvPr/>
        </p:nvCxnSpPr>
        <p:spPr>
          <a:xfrm flipV="1">
            <a:off x="3366653" y="1731818"/>
            <a:ext cx="651165" cy="16971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70637D47-5F4A-4E0F-928E-D5F51732B58A}"/>
              </a:ext>
            </a:extLst>
          </p:cNvPr>
          <p:cNvCxnSpPr>
            <a:cxnSpLocks/>
          </p:cNvCxnSpPr>
          <p:nvPr/>
        </p:nvCxnSpPr>
        <p:spPr>
          <a:xfrm>
            <a:off x="4017818" y="1731818"/>
            <a:ext cx="27293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F960A164-9047-4CBB-9074-E9E88349BBF4}"/>
              </a:ext>
            </a:extLst>
          </p:cNvPr>
          <p:cNvCxnSpPr>
            <a:cxnSpLocks/>
          </p:cNvCxnSpPr>
          <p:nvPr/>
        </p:nvCxnSpPr>
        <p:spPr>
          <a:xfrm flipH="1" flipV="1">
            <a:off x="6733312" y="1731819"/>
            <a:ext cx="1953488" cy="16971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FF33BF07-CF3D-4D5D-BFA7-28A9A8E8D710}"/>
              </a:ext>
            </a:extLst>
          </p:cNvPr>
          <p:cNvCxnSpPr>
            <a:cxnSpLocks/>
          </p:cNvCxnSpPr>
          <p:nvPr/>
        </p:nvCxnSpPr>
        <p:spPr>
          <a:xfrm>
            <a:off x="4031673" y="3262745"/>
            <a:ext cx="0" cy="3325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76A32F20-F6FA-44CC-B08F-C0D1042FE18D}"/>
              </a:ext>
            </a:extLst>
          </p:cNvPr>
          <p:cNvCxnSpPr>
            <a:cxnSpLocks/>
          </p:cNvCxnSpPr>
          <p:nvPr/>
        </p:nvCxnSpPr>
        <p:spPr>
          <a:xfrm>
            <a:off x="4017818" y="1257300"/>
            <a:ext cx="0" cy="21717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299B4F66-59A4-48B6-8DCF-E0BE5C571BC2}"/>
              </a:ext>
            </a:extLst>
          </p:cNvPr>
          <p:cNvCxnSpPr>
            <a:cxnSpLocks/>
          </p:cNvCxnSpPr>
          <p:nvPr/>
        </p:nvCxnSpPr>
        <p:spPr>
          <a:xfrm>
            <a:off x="6747164" y="1257300"/>
            <a:ext cx="0" cy="21717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91EACE2C-745B-4CA7-B637-81AC13BF4823}"/>
              </a:ext>
            </a:extLst>
          </p:cNvPr>
          <p:cNvCxnSpPr>
            <a:cxnSpLocks/>
          </p:cNvCxnSpPr>
          <p:nvPr/>
        </p:nvCxnSpPr>
        <p:spPr>
          <a:xfrm>
            <a:off x="6761016" y="3262745"/>
            <a:ext cx="0" cy="3325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ECB518A8-3A3E-4D8D-A08E-3350A15CBCE9}"/>
              </a:ext>
            </a:extLst>
          </p:cNvPr>
          <p:cNvCxnSpPr>
            <a:cxnSpLocks/>
          </p:cNvCxnSpPr>
          <p:nvPr/>
        </p:nvCxnSpPr>
        <p:spPr>
          <a:xfrm>
            <a:off x="8672943" y="3262745"/>
            <a:ext cx="0" cy="3325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622C82A9-4C24-43C5-ACCA-7B828A4F1375}"/>
              </a:ext>
            </a:extLst>
          </p:cNvPr>
          <p:cNvSpPr txBox="1"/>
          <p:nvPr/>
        </p:nvSpPr>
        <p:spPr>
          <a:xfrm>
            <a:off x="3837709" y="3617860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t1    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178156B-2C91-43DE-96EB-B3DD38CF7D18}"/>
              </a:ext>
            </a:extLst>
          </p:cNvPr>
          <p:cNvSpPr txBox="1"/>
          <p:nvPr/>
        </p:nvSpPr>
        <p:spPr>
          <a:xfrm>
            <a:off x="8503872" y="3617860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t3   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D75B91E-461A-48E9-81FB-27B05E9BC387}"/>
              </a:ext>
            </a:extLst>
          </p:cNvPr>
          <p:cNvSpPr txBox="1"/>
          <p:nvPr/>
        </p:nvSpPr>
        <p:spPr>
          <a:xfrm>
            <a:off x="6594763" y="3617860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t2    </a:t>
            </a: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F3018E80-FEF1-4A8F-8D1B-87498D7F71FB}"/>
              </a:ext>
            </a:extLst>
          </p:cNvPr>
          <p:cNvCxnSpPr>
            <a:cxnSpLocks/>
          </p:cNvCxnSpPr>
          <p:nvPr/>
        </p:nvCxnSpPr>
        <p:spPr>
          <a:xfrm flipH="1">
            <a:off x="3262168" y="1731818"/>
            <a:ext cx="2355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E8592F67-E0F1-4036-B741-E24AFAE51912}"/>
              </a:ext>
            </a:extLst>
          </p:cNvPr>
          <p:cNvCxnSpPr>
            <a:cxnSpLocks/>
          </p:cNvCxnSpPr>
          <p:nvPr/>
        </p:nvCxnSpPr>
        <p:spPr>
          <a:xfrm>
            <a:off x="3366653" y="1731818"/>
            <a:ext cx="1856509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>
            <a:extLst>
              <a:ext uri="{FF2B5EF4-FFF2-40B4-BE49-F238E27FC236}">
                <a16:creationId xmlns:a16="http://schemas.microsoft.com/office/drawing/2014/main" id="{1B524B60-CDFA-4D07-A989-6A901FF75DCD}"/>
              </a:ext>
            </a:extLst>
          </p:cNvPr>
          <p:cNvSpPr txBox="1"/>
          <p:nvPr/>
        </p:nvSpPr>
        <p:spPr>
          <a:xfrm>
            <a:off x="2880536" y="1547152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4281166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rateau</dc:creator>
  <cp:lastModifiedBy>sebastien rateau</cp:lastModifiedBy>
  <cp:revision>2</cp:revision>
  <dcterms:created xsi:type="dcterms:W3CDTF">2021-03-06T09:32:33Z</dcterms:created>
  <dcterms:modified xsi:type="dcterms:W3CDTF">2021-03-06T09:41:45Z</dcterms:modified>
</cp:coreProperties>
</file>